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.jpg"/>
  <Default Extension="png" ContentType="image/png"/>
  <Default Extension="rels" ContentType="application/vnd.openxmlformats-package.relationships+xml"/>
  <Override PartName="/customXml/itemProps3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4" r:id="rId3"/>
  </p:sldMasterIdLst>
  <p:notesMasterIdLst>
    <p:notesMasterId r:id="rId5"/>
  </p:notesMasterIdLst>
  <p:handoutMasterIdLst>
    <p:handoutMasterId r:id="rId25"/>
  </p:handoutMasterIdLst>
  <p:sldIdLst>
    <p:sldId id="548" r:id="rId4"/>
    <p:sldId id="1036" r:id="rId6"/>
    <p:sldId id="1038" r:id="rId7"/>
    <p:sldId id="1047" r:id="rId8"/>
    <p:sldId id="1041" r:id="rId9"/>
    <p:sldId id="1062" r:id="rId10"/>
    <p:sldId id="1042" r:id="rId11"/>
    <p:sldId id="1048" r:id="rId12"/>
    <p:sldId id="1059" r:id="rId13"/>
    <p:sldId id="1060" r:id="rId14"/>
    <p:sldId id="1043" r:id="rId15"/>
    <p:sldId id="1050" r:id="rId16"/>
    <p:sldId id="1045" r:id="rId17"/>
    <p:sldId id="1056" r:id="rId18"/>
    <p:sldId id="1051" r:id="rId19"/>
    <p:sldId id="1055" r:id="rId20"/>
    <p:sldId id="1057" r:id="rId21"/>
    <p:sldId id="1040" r:id="rId22"/>
    <p:sldId id="1046" r:id="rId23"/>
    <p:sldId id="1052" r:id="rId2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0000"/>
    <a:srgbClr val="33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94947" autoAdjust="0"/>
  </p:normalViewPr>
  <p:slideViewPr>
    <p:cSldViewPr showGuides="1">
      <p:cViewPr varScale="1">
        <p:scale>
          <a:sx n="100" d="100"/>
          <a:sy n="100" d="100"/>
        </p:scale>
        <p:origin x="750" y="90"/>
      </p:cViewPr>
      <p:guideLst>
        <p:guide orient="horz" pos="2160"/>
        <p:guide pos="384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0" Type="http://schemas.openxmlformats.org/officeDocument/2006/relationships/customXml" Target="../customXml/item1.xml"/><Relationship Id="rId3" Type="http://schemas.openxmlformats.org/officeDocument/2006/relationships/slideMaster" Target="slideMasters/slideMaster2.xml"/><Relationship Id="rId29" Type="http://schemas.openxmlformats.org/officeDocument/2006/relationships/customXmlProps" Target="../customXml/itemProps3.xml"/><Relationship Id="rId28" Type="http://schemas.openxmlformats.org/officeDocument/2006/relationships/tableStyles" Target="tableStyles.xml"/><Relationship Id="rId27" Type="http://schemas.openxmlformats.org/officeDocument/2006/relationships/viewProps" Target="viewProps.xml"/><Relationship Id="rId26" Type="http://schemas.openxmlformats.org/officeDocument/2006/relationships/presProps" Target="presProps.xml"/><Relationship Id="rId25" Type="http://schemas.openxmlformats.org/officeDocument/2006/relationships/handoutMaster" Target="handoutMasters/handoutMaster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 kumimoji="1" sz="1200"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defRPr kumimoji="1" sz="1200"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174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eaLnBrk="1" hangingPunct="1">
              <a:defRPr kumimoji="1" sz="1200"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174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r" eaLnBrk="1" hangingPunct="1">
              <a:defRPr kumimoji="1" sz="1200"/>
            </a:lvl1pPr>
          </a:lstStyle>
          <a:p>
            <a:pPr>
              <a:defRPr/>
            </a:pPr>
            <a:fld id="{DD68860E-BE8D-4CA5-A872-E1CD08D18E03}" type="slidenum">
              <a:rPr lang="en-US" altLang="zh-CN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 kumimoji="1" sz="1200"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defRPr kumimoji="1" sz="1200"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331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noProof="0"/>
              <a:t>单击此处编辑母版文本样式</a:t>
            </a:r>
            <a:endParaRPr lang="zh-CN" altLang="en-US" noProof="0"/>
          </a:p>
          <a:p>
            <a:pPr lvl="1"/>
            <a:r>
              <a:rPr lang="zh-CN" altLang="en-US" noProof="0"/>
              <a:t>第二级</a:t>
            </a:r>
            <a:endParaRPr lang="zh-CN" altLang="en-US" noProof="0"/>
          </a:p>
          <a:p>
            <a:pPr lvl="2"/>
            <a:r>
              <a:rPr lang="zh-CN" altLang="en-US" noProof="0"/>
              <a:t>第三级</a:t>
            </a:r>
            <a:endParaRPr lang="zh-CN" altLang="en-US" noProof="0"/>
          </a:p>
          <a:p>
            <a:pPr lvl="3"/>
            <a:r>
              <a:rPr lang="zh-CN" altLang="en-US" noProof="0"/>
              <a:t>第四级</a:t>
            </a:r>
            <a:endParaRPr lang="zh-CN" altLang="en-US" noProof="0"/>
          </a:p>
          <a:p>
            <a:pPr lvl="4"/>
            <a:r>
              <a:rPr lang="zh-CN" altLang="en-US" noProof="0"/>
              <a:t>第五级</a:t>
            </a:r>
            <a:endParaRPr lang="zh-CN" altLang="en-US" noProof="0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eaLnBrk="1" hangingPunct="1">
              <a:defRPr kumimoji="1" sz="1200"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r" eaLnBrk="1" hangingPunct="1">
              <a:defRPr kumimoji="1" sz="1200"/>
            </a:lvl1pPr>
          </a:lstStyle>
          <a:p>
            <a:pPr>
              <a:defRPr/>
            </a:pPr>
            <a:fld id="{17651ED6-555D-4B04-8361-F8AA02E20B83}" type="slidenum">
              <a:rPr lang="en-US" altLang="zh-CN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503050405090304" pitchFamily="18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503050405090304" pitchFamily="18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503050405090304" pitchFamily="18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503050405090304" pitchFamily="18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503050405090304" pitchFamily="18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Image Placeholder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19" name="Notes Placeholder 2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en-US" altLang="zh-CN">
              <a:ea typeface="等线" panose="02010600030101010101" pitchFamily="2" charset="-122"/>
            </a:endParaRPr>
          </a:p>
        </p:txBody>
      </p:sp>
      <p:sp>
        <p:nvSpPr>
          <p:cNvPr id="9220" name="Slide Number Placeholder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 sz="2800">
                <a:solidFill>
                  <a:schemeClr val="tx1"/>
                </a:solidFill>
                <a:latin typeface="Times" panose="00000500000000020000" pitchFamily="18" charset="0"/>
                <a:ea typeface="宋体" pitchFamily="2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Times" panose="00000500000000020000" pitchFamily="18" charset="0"/>
                <a:ea typeface="宋体" pitchFamily="2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Times" panose="00000500000000020000" pitchFamily="18" charset="0"/>
                <a:ea typeface="宋体" pitchFamily="2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Times" panose="00000500000000020000" pitchFamily="18" charset="0"/>
                <a:ea typeface="宋体" pitchFamily="2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Times" panose="00000500000000020000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" panose="00000500000000020000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" panose="00000500000000020000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" panose="00000500000000020000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Times" panose="00000500000000020000" pitchFamily="18" charset="0"/>
                <a:ea typeface="宋体" pitchFamily="2" charset="-122"/>
              </a:defRPr>
            </a:lvl9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4A580D85-03D4-4DEB-A067-E43F9B737317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" panose="00000500000000020000" pitchFamily="18" charset="0"/>
                <a:ea typeface="宋体" pitchFamily="2" charset="-122"/>
                <a:cs typeface="+mn-cs"/>
              </a:rPr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" panose="00000500000000020000" pitchFamily="18" charset="0"/>
              <a:ea typeface="宋体" pitchFamily="2" charset="-122"/>
              <a:cs typeface="+mn-c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标题幻灯片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sz="2335"/>
          </a:p>
        </p:txBody>
      </p:sp>
      <p:sp>
        <p:nvSpPr>
          <p:cNvPr id="3" name="矩形 2"/>
          <p:cNvSpPr/>
          <p:nvPr/>
        </p:nvSpPr>
        <p:spPr>
          <a:xfrm>
            <a:off x="84669" y="1449706"/>
            <a:ext cx="12026900" cy="152781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sz="2335"/>
          </a:p>
        </p:txBody>
      </p:sp>
      <p:sp>
        <p:nvSpPr>
          <p:cNvPr id="4" name="矩形 3"/>
          <p:cNvSpPr/>
          <p:nvPr/>
        </p:nvSpPr>
        <p:spPr>
          <a:xfrm>
            <a:off x="84669" y="1396366"/>
            <a:ext cx="12026900" cy="121920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sz="2335"/>
          </a:p>
        </p:txBody>
      </p:sp>
      <p:sp>
        <p:nvSpPr>
          <p:cNvPr id="5" name="矩形 4"/>
          <p:cNvSpPr/>
          <p:nvPr/>
        </p:nvSpPr>
        <p:spPr>
          <a:xfrm>
            <a:off x="84669" y="2977516"/>
            <a:ext cx="12026900" cy="110490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sz="2335"/>
          </a:p>
        </p:txBody>
      </p:sp>
      <p:sp>
        <p:nvSpPr>
          <p:cNvPr id="9" name="副标题 8"/>
          <p:cNvSpPr>
            <a:spLocks noGrp="1"/>
          </p:cNvSpPr>
          <p:nvPr>
            <p:ph type="subTitle" idx="1"/>
          </p:nvPr>
        </p:nvSpPr>
        <p:spPr>
          <a:xfrm>
            <a:off x="1727200" y="3200400"/>
            <a:ext cx="8534400" cy="1600200"/>
          </a:xfrm>
        </p:spPr>
        <p:txBody>
          <a:bodyPr/>
          <a:lstStyle>
            <a:lvl1pPr marL="0" indent="0" algn="ctr">
              <a:buNone/>
              <a:defRPr sz="2165">
                <a:solidFill>
                  <a:schemeClr val="tx2"/>
                </a:solidFill>
              </a:defRPr>
            </a:lvl1pPr>
            <a:lvl2pPr marL="381000" indent="0" algn="ctr">
              <a:buNone/>
            </a:lvl2pPr>
            <a:lvl3pPr marL="762000" indent="0" algn="ctr">
              <a:buNone/>
            </a:lvl3pPr>
            <a:lvl4pPr marL="1143000" indent="0" algn="ctr">
              <a:buNone/>
            </a:lvl4pPr>
            <a:lvl5pPr marL="1524000" indent="0" algn="ctr">
              <a:buNone/>
            </a:lvl5pPr>
            <a:lvl6pPr marL="1905000" indent="0" algn="ctr">
              <a:buNone/>
            </a:lvl6pPr>
            <a:lvl7pPr marL="2286000" indent="0" algn="ctr">
              <a:buNone/>
            </a:lvl7pPr>
            <a:lvl8pPr marL="2667000" indent="0" algn="ctr">
              <a:buNone/>
            </a:lvl8pPr>
            <a:lvl9pPr marL="3048000" indent="0" algn="ctr">
              <a:buNone/>
            </a:lvl9pPr>
          </a:lstStyle>
          <a:p>
            <a:r>
              <a:rPr lang="zh-CN" altLang="en-US"/>
              <a:t>单击此处编辑母版副标题样式</a:t>
            </a:r>
            <a:endParaRPr lang="en-US"/>
          </a:p>
        </p:txBody>
      </p:sp>
      <p:sp>
        <p:nvSpPr>
          <p:cNvPr id="8" name="标题 7"/>
          <p:cNvSpPr>
            <a:spLocks noGrp="1"/>
          </p:cNvSpPr>
          <p:nvPr>
            <p:ph type="ctrTitle"/>
          </p:nvPr>
        </p:nvSpPr>
        <p:spPr>
          <a:xfrm>
            <a:off x="609600" y="1505932"/>
            <a:ext cx="10972800" cy="1470025"/>
          </a:xfrm>
        </p:spPr>
        <p:txBody>
          <a:bodyPr anchor="ctr"/>
          <a:lstStyle>
            <a:lvl1pPr algn="ctr">
              <a:defRPr lang="en-US" dirty="0">
                <a:solidFill>
                  <a:srgbClr val="FFFF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6" name="日期占位符 2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页脚占位符 1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" name="灯片编号占位符 2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5B96529-472F-4475-9AAD-5E1E3D4FC6F5}" type="slidenum">
              <a:rPr lang="en-US" altLang="zh-CN"/>
            </a:fld>
            <a:endParaRPr lang="en-US" altLang="zh-CN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日期占位符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0ECE14-9E52-479A-8FC9-0264E7AFFE99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43"/>
            <a:ext cx="268224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219200" y="274642"/>
            <a:ext cx="7416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日期占位符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18F301D-3353-4C3C-BB6E-63E9C6B01356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1534584" y="214313"/>
            <a:ext cx="10405533" cy="5918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3" name="日期占位符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灯片编号占位符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8498D84-96BA-41C2-BB59-2FF4958F6D0E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>
  <p:cSld name="标题，一项大型内容和两项小型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34587" y="214314"/>
            <a:ext cx="10390716" cy="146208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576917" y="2017714"/>
            <a:ext cx="5080000" cy="41148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6860117" y="2017714"/>
            <a:ext cx="5080000" cy="1981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6860117" y="4151314"/>
            <a:ext cx="5080000" cy="1981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日期占位符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灯片编号占位符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7474C71-7133-43D0-84DD-C4E13D40B6EC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76200"/>
            <a:ext cx="11379200" cy="685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304800" y="762000"/>
            <a:ext cx="5613400" cy="5715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1400" y="762000"/>
            <a:ext cx="5615517" cy="5715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Copyright © 2001, 2003, Andrew W. Moore</a:t>
            </a:r>
            <a:endParaRPr lang="en-US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Jus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A1262A0-B97C-4C2A-8D55-FACB4B9937E8}" type="datetime1">
              <a:rPr lang="zh-CN" altLang="en-US" smtClean="0"/>
            </a:fld>
            <a:endParaRPr lang="en-US" altLang="zh-CN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412984-61B8-419E-B8B0-3ABA60C5324B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标题幻灯片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160"/>
          </a:p>
        </p:txBody>
      </p:sp>
      <p:sp>
        <p:nvSpPr>
          <p:cNvPr id="6" name="矩形 5"/>
          <p:cNvSpPr/>
          <p:nvPr/>
        </p:nvSpPr>
        <p:spPr>
          <a:xfrm>
            <a:off x="82550" y="1186257"/>
            <a:ext cx="12026900" cy="1526116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160"/>
          </a:p>
        </p:txBody>
      </p:sp>
      <p:sp>
        <p:nvSpPr>
          <p:cNvPr id="7" name="矩形 6"/>
          <p:cNvSpPr/>
          <p:nvPr/>
        </p:nvSpPr>
        <p:spPr>
          <a:xfrm>
            <a:off x="82550" y="1133338"/>
            <a:ext cx="12026900" cy="120650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160"/>
          </a:p>
        </p:txBody>
      </p:sp>
      <p:sp>
        <p:nvSpPr>
          <p:cNvPr id="10" name="矩形 9"/>
          <p:cNvSpPr/>
          <p:nvPr/>
        </p:nvSpPr>
        <p:spPr>
          <a:xfrm>
            <a:off x="82550" y="2712373"/>
            <a:ext cx="12026900" cy="112184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160"/>
          </a:p>
        </p:txBody>
      </p:sp>
      <p:sp>
        <p:nvSpPr>
          <p:cNvPr id="9" name="副标题 8"/>
          <p:cNvSpPr>
            <a:spLocks noGrp="1"/>
          </p:cNvSpPr>
          <p:nvPr>
            <p:ph type="subTitle" idx="1"/>
          </p:nvPr>
        </p:nvSpPr>
        <p:spPr>
          <a:xfrm>
            <a:off x="1727200" y="3200400"/>
            <a:ext cx="8534400" cy="1600200"/>
          </a:xfrm>
        </p:spPr>
        <p:txBody>
          <a:bodyPr/>
          <a:lstStyle>
            <a:lvl1pPr marL="0" indent="0" algn="ctr">
              <a:buNone/>
              <a:defRPr sz="3120">
                <a:solidFill>
                  <a:schemeClr val="tx2"/>
                </a:solidFill>
              </a:defRPr>
            </a:lvl1pPr>
            <a:lvl2pPr marL="548640" indent="0" algn="ctr">
              <a:buNone/>
            </a:lvl2pPr>
            <a:lvl3pPr marL="1097280" indent="0" algn="ctr">
              <a:buNone/>
            </a:lvl3pPr>
            <a:lvl4pPr marL="1645920" indent="0" algn="ctr">
              <a:buNone/>
            </a:lvl4pPr>
            <a:lvl5pPr marL="2194560" indent="0" algn="ctr">
              <a:buNone/>
            </a:lvl5pPr>
            <a:lvl6pPr marL="2743200" indent="0" algn="ctr">
              <a:buNone/>
            </a:lvl6pPr>
            <a:lvl7pPr marL="3291840" indent="0" algn="ctr">
              <a:buNone/>
            </a:lvl7pPr>
            <a:lvl8pPr marL="3840480" indent="0" algn="ctr">
              <a:buNone/>
            </a:lvl8pPr>
            <a:lvl9pPr marL="4389120" indent="0" algn="ctr">
              <a:buNone/>
            </a:lvl9pPr>
          </a:lstStyle>
          <a:p>
            <a:r>
              <a:rPr lang="zh-CN" altLang="en-US"/>
              <a:t>单击此处编辑母版副标题样式</a:t>
            </a:r>
            <a:endParaRPr lang="en-US"/>
          </a:p>
        </p:txBody>
      </p:sp>
      <p:sp>
        <p:nvSpPr>
          <p:cNvPr id="8" name="标题 7"/>
          <p:cNvSpPr>
            <a:spLocks noGrp="1"/>
          </p:cNvSpPr>
          <p:nvPr>
            <p:ph type="ctrTitle"/>
          </p:nvPr>
        </p:nvSpPr>
        <p:spPr>
          <a:xfrm>
            <a:off x="607479" y="1242271"/>
            <a:ext cx="10972800" cy="1470025"/>
          </a:xfrm>
        </p:spPr>
        <p:txBody>
          <a:bodyPr anchor="ctr"/>
          <a:lstStyle>
            <a:lvl1pPr algn="ctr">
              <a:defRPr lang="en-US" dirty="0">
                <a:solidFill>
                  <a:srgbClr val="FFFF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11" name="日期占位符 2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6864EA8-61FF-46AC-A35A-27B9F60E844D}" type="datetime1">
              <a:rPr lang="zh-CN" altLang="en-US"/>
            </a:fld>
            <a:endParaRPr lang="en-US" altLang="zh-CN"/>
          </a:p>
        </p:txBody>
      </p:sp>
      <p:sp>
        <p:nvSpPr>
          <p:cNvPr id="12" name="页脚占位符 1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西安电子科技大学计算机学院</a:t>
            </a:r>
            <a:endParaRPr lang="en-US" altLang="zh-CN"/>
          </a:p>
        </p:txBody>
      </p:sp>
      <p:sp>
        <p:nvSpPr>
          <p:cNvPr id="13" name="灯片编号占位符 2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68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29AB6CD0-11B8-4EEA-B588-E5F843E6B3F5}" type="slidenum">
              <a:rPr lang="en-US" altLang="zh-CN"/>
            </a:fld>
            <a:endParaRPr lang="en-US" altLang="zh-CN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392" y="190500"/>
            <a:ext cx="10959008" cy="1028700"/>
          </a:xfrm>
        </p:spPr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8" name="内容占位符 7"/>
          <p:cNvSpPr>
            <a:spLocks noGrp="1"/>
          </p:cNvSpPr>
          <p:nvPr>
            <p:ph sz="quarter" idx="1"/>
          </p:nvPr>
        </p:nvSpPr>
        <p:spPr>
          <a:xfrm>
            <a:off x="623392" y="1219200"/>
            <a:ext cx="10959008" cy="48006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日期占位符 13"/>
          <p:cNvSpPr>
            <a:spLocks noGrp="1"/>
          </p:cNvSpPr>
          <p:nvPr>
            <p:ph type="dt" sz="half" idx="10"/>
          </p:nvPr>
        </p:nvSpPr>
        <p:spPr>
          <a:xfrm>
            <a:off x="8698403" y="6334761"/>
            <a:ext cx="3302000" cy="476249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798C240-34E5-4315-A60F-F85A5EE3125A}" type="datetime1">
              <a:rPr lang="zh-CN" altLang="en-US"/>
            </a:fld>
            <a:endParaRPr lang="en-US" altLang="zh-CN"/>
          </a:p>
        </p:txBody>
      </p:sp>
      <p:sp>
        <p:nvSpPr>
          <p:cNvPr id="5" name="页脚占位符 2"/>
          <p:cNvSpPr>
            <a:spLocks noGrp="1"/>
          </p:cNvSpPr>
          <p:nvPr>
            <p:ph type="ftr" sz="quarter" idx="11"/>
          </p:nvPr>
        </p:nvSpPr>
        <p:spPr>
          <a:xfrm>
            <a:off x="1219200" y="6315710"/>
            <a:ext cx="52832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 dirty="0"/>
              <a:t>智能与计算学部</a:t>
            </a:r>
            <a:endParaRPr lang="en-US" altLang="zh-CN" dirty="0"/>
          </a:p>
        </p:txBody>
      </p:sp>
      <p:sp>
        <p:nvSpPr>
          <p:cNvPr id="6" name="灯片编号占位符 22"/>
          <p:cNvSpPr>
            <a:spLocks noGrp="1"/>
          </p:cNvSpPr>
          <p:nvPr>
            <p:ph type="sldNum" sz="quarter" idx="12"/>
          </p:nvPr>
        </p:nvSpPr>
        <p:spPr>
          <a:xfrm>
            <a:off x="194733" y="6353810"/>
            <a:ext cx="609600" cy="457200"/>
          </a:xfrm>
          <a:noFill/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BD75371B-78B0-4DB1-8223-90A7C34FE8C5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 showMasterSp="0">
  <p:cSld name="节标题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160"/>
          </a:p>
        </p:txBody>
      </p:sp>
      <p:sp useBgFill="1">
        <p:nvSpPr>
          <p:cNvPr id="5" name="圆角矩形 4"/>
          <p:cNvSpPr/>
          <p:nvPr/>
        </p:nvSpPr>
        <p:spPr>
          <a:xfrm>
            <a:off x="87084" y="69758"/>
            <a:ext cx="12017829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3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160"/>
          </a:p>
        </p:txBody>
      </p:sp>
      <p:sp>
        <p:nvSpPr>
          <p:cNvPr id="6" name="矩形 5"/>
          <p:cNvSpPr/>
          <p:nvPr/>
        </p:nvSpPr>
        <p:spPr>
          <a:xfrm flipV="1">
            <a:off x="93138" y="2377020"/>
            <a:ext cx="12018433" cy="91016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160"/>
          </a:p>
        </p:txBody>
      </p:sp>
      <p:sp>
        <p:nvSpPr>
          <p:cNvPr id="7" name="矩形 6"/>
          <p:cNvSpPr/>
          <p:nvPr/>
        </p:nvSpPr>
        <p:spPr>
          <a:xfrm>
            <a:off x="93138" y="2341033"/>
            <a:ext cx="12018433" cy="46567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160"/>
          </a:p>
        </p:txBody>
      </p:sp>
      <p:sp>
        <p:nvSpPr>
          <p:cNvPr id="8" name="矩形 7"/>
          <p:cNvSpPr/>
          <p:nvPr/>
        </p:nvSpPr>
        <p:spPr>
          <a:xfrm>
            <a:off x="91018" y="2468035"/>
            <a:ext cx="12020549" cy="46567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16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952501"/>
            <a:ext cx="10363200" cy="1362074"/>
          </a:xfrm>
        </p:spPr>
        <p:txBody>
          <a:bodyPr/>
          <a:lstStyle>
            <a:lvl1pPr algn="l">
              <a:buNone/>
              <a:defRPr sz="4800" b="0" cap="none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547940"/>
            <a:ext cx="10363200" cy="1338263"/>
          </a:xfrm>
        </p:spPr>
        <p:txBody>
          <a:bodyPr/>
          <a:lstStyle>
            <a:lvl1pPr marL="0" indent="0">
              <a:buNone/>
              <a:defRPr sz="288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9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C024D14-9DB9-4D57-B2A5-D01D447894E8}" type="datetime1">
              <a:rPr lang="zh-CN" altLang="en-US"/>
            </a:fld>
            <a:endParaRPr lang="en-US" altLang="zh-CN"/>
          </a:p>
        </p:txBody>
      </p:sp>
      <p:sp>
        <p:nvSpPr>
          <p:cNvPr id="10" name="页脚占位符 4"/>
          <p:cNvSpPr>
            <a:spLocks noGrp="1"/>
          </p:cNvSpPr>
          <p:nvPr>
            <p:ph type="ftr" sz="quarter" idx="11"/>
          </p:nvPr>
        </p:nvSpPr>
        <p:spPr>
          <a:xfrm>
            <a:off x="1066800" y="6172200"/>
            <a:ext cx="5334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西安电子科技大学计算机学院</a:t>
            </a:r>
            <a:endParaRPr lang="en-US" altLang="zh-CN"/>
          </a:p>
        </p:txBody>
      </p:sp>
      <p:sp>
        <p:nvSpPr>
          <p:cNvPr id="11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94733" y="6208184"/>
            <a:ext cx="609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D7B1F9B-6B3C-446B-A2E2-BD206BCADB88}" type="slidenum">
              <a:rPr lang="en-US" altLang="zh-CN"/>
            </a:fld>
            <a:endParaRPr lang="en-US" altLang="zh-CN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9" name="内容占位符 8"/>
          <p:cNvSpPr>
            <a:spLocks noGrp="1"/>
          </p:cNvSpPr>
          <p:nvPr>
            <p:ph sz="quarter" idx="1"/>
          </p:nvPr>
        </p:nvSpPr>
        <p:spPr>
          <a:xfrm>
            <a:off x="1219200" y="1447800"/>
            <a:ext cx="4998720" cy="45720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11" name="内容占位符 10"/>
          <p:cNvSpPr>
            <a:spLocks noGrp="1"/>
          </p:cNvSpPr>
          <p:nvPr>
            <p:ph sz="quarter" idx="2"/>
          </p:nvPr>
        </p:nvSpPr>
        <p:spPr>
          <a:xfrm>
            <a:off x="6578600" y="1447800"/>
            <a:ext cx="4998720" cy="45720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5" name="日期占位符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3E811C6-7038-468E-84C2-E5B37650BC5C}" type="datetime1">
              <a:rPr lang="zh-CN" altLang="en-US"/>
            </a:fld>
            <a:endParaRPr lang="en-US" altLang="zh-CN"/>
          </a:p>
        </p:txBody>
      </p:sp>
      <p:sp>
        <p:nvSpPr>
          <p:cNvPr id="6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西安电子科技大学计算机学院</a:t>
            </a:r>
            <a:endParaRPr lang="en-US" altLang="zh-CN"/>
          </a:p>
        </p:txBody>
      </p:sp>
      <p:sp>
        <p:nvSpPr>
          <p:cNvPr id="7" name="灯片编号占位符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DBFB70E-CA30-4CA3-AFB9-B00C9AF023D9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8" name="内容占位符 7"/>
          <p:cNvSpPr>
            <a:spLocks noGrp="1"/>
          </p:cNvSpPr>
          <p:nvPr>
            <p:ph sz="quarter" idx="1"/>
          </p:nvPr>
        </p:nvSpPr>
        <p:spPr>
          <a:xfrm>
            <a:off x="1219200" y="1447800"/>
            <a:ext cx="10363200" cy="45720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3" name="日期占位符 13"/>
          <p:cNvSpPr>
            <a:spLocks noGrp="1"/>
          </p:cNvSpPr>
          <p:nvPr>
            <p:ph type="dt" sz="half" idx="10"/>
          </p:nvPr>
        </p:nvSpPr>
        <p:spPr>
          <a:xfrm>
            <a:off x="8770411" y="6334761"/>
            <a:ext cx="33020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页脚占位符 2"/>
          <p:cNvSpPr>
            <a:spLocks noGrp="1"/>
          </p:cNvSpPr>
          <p:nvPr>
            <p:ph type="ftr" sz="quarter" idx="11"/>
          </p:nvPr>
        </p:nvSpPr>
        <p:spPr>
          <a:xfrm>
            <a:off x="911424" y="6315710"/>
            <a:ext cx="52832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灯片编号占位符 22"/>
          <p:cNvSpPr>
            <a:spLocks noGrp="1"/>
          </p:cNvSpPr>
          <p:nvPr>
            <p:ph type="sldNum" sz="quarter" idx="12"/>
          </p:nvPr>
        </p:nvSpPr>
        <p:spPr>
          <a:xfrm>
            <a:off x="194733" y="6353810"/>
            <a:ext cx="609600" cy="457200"/>
          </a:xfrm>
          <a:noFill/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71CF19FC-2717-4DF2-A1D8-45A218E5EBCE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19200" y="273050"/>
            <a:ext cx="103632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219200" y="1447800"/>
            <a:ext cx="4978400" cy="762000"/>
          </a:xfrm>
          <a:noFill/>
          <a:ln w="12700" cap="sq" cmpd="sng" algn="ctr">
            <a:noFill/>
            <a:prstDash val="solid"/>
          </a:ln>
        </p:spPr>
        <p:txBody>
          <a:bodyPr anchor="b">
            <a:noAutofit/>
          </a:bodyPr>
          <a:lstStyle>
            <a:lvl1pPr marL="0" indent="0">
              <a:buNone/>
              <a:defRPr sz="288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400" b="1"/>
            </a:lvl2pPr>
            <a:lvl3pPr>
              <a:buNone/>
              <a:defRPr sz="2160" b="1"/>
            </a:lvl3pPr>
            <a:lvl4pPr>
              <a:buNone/>
              <a:defRPr sz="1920" b="1"/>
            </a:lvl4pPr>
            <a:lvl5pPr>
              <a:buNone/>
              <a:defRPr sz="1920" b="1"/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3"/>
          </p:nvPr>
        </p:nvSpPr>
        <p:spPr>
          <a:xfrm>
            <a:off x="6604000" y="1447800"/>
            <a:ext cx="4978400" cy="762000"/>
          </a:xfrm>
          <a:noFill/>
          <a:ln w="12700" cap="sq" cmpd="sng" algn="ctr">
            <a:noFill/>
            <a:prstDash val="solid"/>
          </a:ln>
        </p:spPr>
        <p:txBody>
          <a:bodyPr anchor="b">
            <a:noAutofit/>
          </a:bodyPr>
          <a:lstStyle>
            <a:lvl1pPr marL="0" indent="0">
              <a:buNone/>
              <a:defRPr sz="288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400" b="1"/>
            </a:lvl2pPr>
            <a:lvl3pPr>
              <a:buNone/>
              <a:defRPr sz="2160" b="1"/>
            </a:lvl3pPr>
            <a:lvl4pPr>
              <a:buNone/>
              <a:defRPr sz="1920" b="1"/>
            </a:lvl4pPr>
            <a:lvl5pPr>
              <a:buNone/>
              <a:defRPr sz="1920" b="1"/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11" name="内容占位符 10"/>
          <p:cNvSpPr>
            <a:spLocks noGrp="1"/>
          </p:cNvSpPr>
          <p:nvPr>
            <p:ph sz="half" idx="2"/>
          </p:nvPr>
        </p:nvSpPr>
        <p:spPr>
          <a:xfrm>
            <a:off x="1219200" y="2247900"/>
            <a:ext cx="4978400" cy="3886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13" name="内容占位符 12"/>
          <p:cNvSpPr>
            <a:spLocks noGrp="1"/>
          </p:cNvSpPr>
          <p:nvPr>
            <p:ph sz="half" idx="4"/>
          </p:nvPr>
        </p:nvSpPr>
        <p:spPr>
          <a:xfrm>
            <a:off x="6604000" y="2247900"/>
            <a:ext cx="4978400" cy="3886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7" name="日期占位符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810F570-E035-4C73-AF9D-59D0CCD9F3D8}" type="datetime1">
              <a:rPr lang="zh-CN" altLang="en-US"/>
            </a:fld>
            <a:endParaRPr lang="en-US" altLang="zh-CN"/>
          </a:p>
        </p:txBody>
      </p:sp>
      <p:sp>
        <p:nvSpPr>
          <p:cNvPr id="8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西安电子科技大学计算机学院</a:t>
            </a:r>
            <a:endParaRPr lang="en-US" altLang="zh-CN"/>
          </a:p>
        </p:txBody>
      </p:sp>
      <p:sp>
        <p:nvSpPr>
          <p:cNvPr id="9" name="灯片编号占位符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A56F25-5FE1-42A1-A1A1-BDB82E802A57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日期占位符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8B22AE6-5647-4F26-92CF-AD89722B7282}" type="datetime1">
              <a:rPr lang="zh-CN" altLang="en-US"/>
            </a:fld>
            <a:endParaRPr lang="en-US" altLang="zh-CN"/>
          </a:p>
        </p:txBody>
      </p:sp>
      <p:sp>
        <p:nvSpPr>
          <p:cNvPr id="4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西安电子科技大学计算机学院</a:t>
            </a:r>
            <a:endParaRPr lang="en-US" altLang="zh-CN"/>
          </a:p>
        </p:txBody>
      </p:sp>
      <p:sp>
        <p:nvSpPr>
          <p:cNvPr id="5" name="灯片编号占位符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B47508B-DFE8-49A0-AF7F-9C93DC939414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050817C-5764-4F03-B2DF-93997DD8F29F}" type="datetime1">
              <a:rPr lang="zh-CN" altLang="en-US"/>
            </a:fld>
            <a:endParaRPr lang="en-US" altLang="zh-CN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西安电子科技大学计算机学院</a:t>
            </a:r>
            <a:endParaRPr lang="en-US" altLang="zh-CN"/>
          </a:p>
        </p:txBody>
      </p:sp>
      <p:sp>
        <p:nvSpPr>
          <p:cNvPr id="4" name="灯片编号占位符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EA2B3E1-0426-4A86-9561-30B71FD48012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160"/>
          </a:p>
        </p:txBody>
      </p:sp>
      <p:sp useBgFill="1">
        <p:nvSpPr>
          <p:cNvPr id="6" name="圆角矩形 5"/>
          <p:cNvSpPr/>
          <p:nvPr/>
        </p:nvSpPr>
        <p:spPr>
          <a:xfrm>
            <a:off x="84672" y="69853"/>
            <a:ext cx="12018433" cy="6692900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16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19200" y="273050"/>
            <a:ext cx="10363200" cy="1143000"/>
          </a:xfrm>
        </p:spPr>
        <p:txBody>
          <a:bodyPr/>
          <a:lstStyle>
            <a:lvl1pPr algn="l">
              <a:buNone/>
              <a:defRPr sz="4800" b="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2"/>
          </p:nvPr>
        </p:nvSpPr>
        <p:spPr>
          <a:xfrm>
            <a:off x="1219200" y="1600200"/>
            <a:ext cx="2540000" cy="4495800"/>
          </a:xfrm>
        </p:spPr>
        <p:txBody>
          <a:bodyPr/>
          <a:lstStyle>
            <a:lvl1pPr marL="0" indent="0">
              <a:buNone/>
              <a:defRPr sz="2160"/>
            </a:lvl1pPr>
            <a:lvl2pPr>
              <a:buNone/>
              <a:defRPr sz="1440"/>
            </a:lvl2pPr>
            <a:lvl3pPr>
              <a:buNone/>
              <a:defRPr sz="1200"/>
            </a:lvl3pPr>
            <a:lvl4pPr>
              <a:buNone/>
              <a:defRPr sz="1080"/>
            </a:lvl4pPr>
            <a:lvl5pPr>
              <a:buNone/>
              <a:defRPr sz="1080"/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11" name="内容占位符 10"/>
          <p:cNvSpPr>
            <a:spLocks noGrp="1"/>
          </p:cNvSpPr>
          <p:nvPr>
            <p:ph sz="quarter" idx="1"/>
          </p:nvPr>
        </p:nvSpPr>
        <p:spPr>
          <a:xfrm>
            <a:off x="3962400" y="1600200"/>
            <a:ext cx="7620000" cy="44958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7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81B65A6-F2D0-4A52-A43B-EA6C49DCA7FE}" type="datetime1">
              <a:rPr lang="zh-CN" altLang="en-US"/>
            </a:fld>
            <a:endParaRPr lang="en-US" altLang="zh-CN"/>
          </a:p>
        </p:txBody>
      </p:sp>
      <p:sp>
        <p:nvSpPr>
          <p:cNvPr id="8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西安电子科技大学计算机学院</a:t>
            </a:r>
            <a:endParaRPr lang="en-US" altLang="zh-CN"/>
          </a:p>
        </p:txBody>
      </p:sp>
      <p:sp>
        <p:nvSpPr>
          <p:cNvPr id="9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1445EF8-FCE9-406C-BDC1-D98E71F9172F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 flipV="1">
            <a:off x="91022" y="4684186"/>
            <a:ext cx="12009967" cy="91016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160"/>
          </a:p>
        </p:txBody>
      </p:sp>
      <p:sp>
        <p:nvSpPr>
          <p:cNvPr id="6" name="矩形 5"/>
          <p:cNvSpPr/>
          <p:nvPr/>
        </p:nvSpPr>
        <p:spPr>
          <a:xfrm>
            <a:off x="91022" y="4650319"/>
            <a:ext cx="12009967" cy="46567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160"/>
          </a:p>
        </p:txBody>
      </p:sp>
      <p:sp>
        <p:nvSpPr>
          <p:cNvPr id="7" name="矩形 6"/>
          <p:cNvSpPr/>
          <p:nvPr/>
        </p:nvSpPr>
        <p:spPr>
          <a:xfrm>
            <a:off x="91022" y="4773086"/>
            <a:ext cx="12009967" cy="48683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16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19200" y="4900550"/>
            <a:ext cx="9753600" cy="522288"/>
          </a:xfrm>
        </p:spPr>
        <p:txBody>
          <a:bodyPr anchor="ctr">
            <a:noAutofit/>
          </a:bodyPr>
          <a:lstStyle>
            <a:lvl1pPr algn="l">
              <a:buNone/>
              <a:defRPr sz="3360" b="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219200" y="5445826"/>
            <a:ext cx="9753600" cy="685800"/>
          </a:xfrm>
        </p:spPr>
        <p:txBody>
          <a:bodyPr/>
          <a:lstStyle>
            <a:lvl1pPr marL="0" indent="0">
              <a:buFontTx/>
              <a:buNone/>
              <a:defRPr sz="1920"/>
            </a:lvl1pPr>
            <a:lvl2pPr>
              <a:defRPr sz="1440"/>
            </a:lvl2pPr>
            <a:lvl3pPr>
              <a:defRPr sz="1200"/>
            </a:lvl3pPr>
            <a:lvl4pPr>
              <a:defRPr sz="1080"/>
            </a:lvl4pPr>
            <a:lvl5pPr>
              <a:defRPr sz="1080"/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91084" y="66675"/>
            <a:ext cx="12002497" cy="4581526"/>
          </a:xfrm>
          <a:prstGeom prst="round2SameRect">
            <a:avLst>
              <a:gd name="adj1" fmla="val 7101"/>
              <a:gd name="adj2" fmla="val 0"/>
            </a:avLst>
          </a:prstGeom>
          <a:solidFill>
            <a:schemeClr val="bg2"/>
          </a:solidFill>
          <a:ln w="6350">
            <a:solidFill>
              <a:schemeClr val="tx1"/>
            </a:solidFill>
          </a:ln>
        </p:spPr>
        <p:txBody>
          <a:bodyPr>
            <a:normAutofit/>
          </a:bodyPr>
          <a:lstStyle>
            <a:lvl1pPr marL="0" indent="0">
              <a:buNone/>
              <a:defRPr sz="3840"/>
            </a:lvl1pPr>
          </a:lstStyle>
          <a:p>
            <a:pPr lvl="0"/>
            <a:r>
              <a:rPr lang="zh-CN" altLang="en-US" noProof="0"/>
              <a:t>单击图标添加图片</a:t>
            </a:r>
            <a:endParaRPr lang="en-US" noProof="0" dirty="0"/>
          </a:p>
        </p:txBody>
      </p:sp>
      <p:sp>
        <p:nvSpPr>
          <p:cNvPr id="8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DA927A8-AB71-48F9-8240-F23B8B997F66}" type="datetime1">
              <a:rPr lang="zh-CN" altLang="en-US"/>
            </a:fld>
            <a:endParaRPr lang="en-US" altLang="zh-CN"/>
          </a:p>
        </p:txBody>
      </p:sp>
      <p:sp>
        <p:nvSpPr>
          <p:cNvPr id="9" name="页脚占位符 5"/>
          <p:cNvSpPr>
            <a:spLocks noGrp="1"/>
          </p:cNvSpPr>
          <p:nvPr>
            <p:ph type="ftr" sz="quarter" idx="11"/>
          </p:nvPr>
        </p:nvSpPr>
        <p:spPr>
          <a:xfrm>
            <a:off x="1219200" y="6172200"/>
            <a:ext cx="5181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西安电子科技大学计算机学院</a:t>
            </a:r>
            <a:endParaRPr lang="en-US" altLang="zh-CN"/>
          </a:p>
        </p:txBody>
      </p:sp>
      <p:sp>
        <p:nvSpPr>
          <p:cNvPr id="10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194733" y="6208184"/>
            <a:ext cx="609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06A77F0-B78B-463B-8369-E884C51BFED2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日期占位符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F624F4-D65F-460D-9B5E-311A8A5F3DC5}" type="datetime1">
              <a:rPr lang="zh-CN" altLang="en-US"/>
            </a:fld>
            <a:endParaRPr lang="en-US" altLang="zh-CN"/>
          </a:p>
        </p:txBody>
      </p:sp>
      <p:sp>
        <p:nvSpPr>
          <p:cNvPr id="5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西安电子科技大学计算机学院</a:t>
            </a:r>
            <a:endParaRPr lang="en-US" altLang="zh-CN"/>
          </a:p>
        </p:txBody>
      </p:sp>
      <p:sp>
        <p:nvSpPr>
          <p:cNvPr id="6" name="灯片编号占位符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E26158C-FEB9-44AD-94F0-E3438B478E34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44"/>
            <a:ext cx="268224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219200" y="274642"/>
            <a:ext cx="7416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日期占位符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7933682-EE24-4510-95A9-AEB13CA18549}" type="datetime1">
              <a:rPr lang="zh-CN" altLang="en-US"/>
            </a:fld>
            <a:endParaRPr lang="en-US" altLang="zh-CN"/>
          </a:p>
        </p:txBody>
      </p:sp>
      <p:sp>
        <p:nvSpPr>
          <p:cNvPr id="5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西安电子科技大学计算机学院</a:t>
            </a:r>
            <a:endParaRPr lang="en-US" altLang="zh-CN"/>
          </a:p>
        </p:txBody>
      </p:sp>
      <p:sp>
        <p:nvSpPr>
          <p:cNvPr id="6" name="灯片编号占位符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E97CE48-6CF2-4488-9C75-A71B95C628C2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 showMasterSp="0">
  <p:cSld name="节标题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sz="2335"/>
          </a:p>
        </p:txBody>
      </p:sp>
      <p:sp>
        <p:nvSpPr>
          <p:cNvPr id="5" name="矩形 4"/>
          <p:cNvSpPr/>
          <p:nvPr/>
        </p:nvSpPr>
        <p:spPr>
          <a:xfrm flipV="1">
            <a:off x="93136" y="2377440"/>
            <a:ext cx="12018433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sz="2335"/>
          </a:p>
        </p:txBody>
      </p:sp>
      <p:sp>
        <p:nvSpPr>
          <p:cNvPr id="6" name="矩形 5"/>
          <p:cNvSpPr/>
          <p:nvPr/>
        </p:nvSpPr>
        <p:spPr>
          <a:xfrm>
            <a:off x="93136" y="2341246"/>
            <a:ext cx="12018433" cy="45720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sz="2335"/>
          </a:p>
        </p:txBody>
      </p:sp>
      <p:sp>
        <p:nvSpPr>
          <p:cNvPr id="7" name="矩形 6"/>
          <p:cNvSpPr/>
          <p:nvPr/>
        </p:nvSpPr>
        <p:spPr>
          <a:xfrm>
            <a:off x="91018" y="2468880"/>
            <a:ext cx="12020549" cy="45720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sz="2335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952500"/>
            <a:ext cx="10363200" cy="1362076"/>
          </a:xfrm>
        </p:spPr>
        <p:txBody>
          <a:bodyPr/>
          <a:lstStyle>
            <a:lvl1pPr algn="l">
              <a:buNone/>
              <a:defRPr sz="3335" b="0" cap="none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547938"/>
            <a:ext cx="10363200" cy="1338262"/>
          </a:xfrm>
        </p:spPr>
        <p:txBody>
          <a:bodyPr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335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165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165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8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页脚占位符 4"/>
          <p:cNvSpPr>
            <a:spLocks noGrp="1"/>
          </p:cNvSpPr>
          <p:nvPr>
            <p:ph type="ftr" sz="quarter" idx="11"/>
          </p:nvPr>
        </p:nvSpPr>
        <p:spPr>
          <a:xfrm>
            <a:off x="1066800" y="6172200"/>
            <a:ext cx="5334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94733" y="6208396"/>
            <a:ext cx="609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72D94D1-F075-4153-BE00-C715FD8775E4}" type="slidenum">
              <a:rPr lang="en-US" altLang="zh-CN"/>
            </a:fld>
            <a:endParaRPr lang="en-US" altLang="zh-CN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9" name="内容占位符 8"/>
          <p:cNvSpPr>
            <a:spLocks noGrp="1"/>
          </p:cNvSpPr>
          <p:nvPr>
            <p:ph sz="quarter" idx="1"/>
          </p:nvPr>
        </p:nvSpPr>
        <p:spPr>
          <a:xfrm>
            <a:off x="1219200" y="1447800"/>
            <a:ext cx="4998720" cy="45720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11" name="内容占位符 10"/>
          <p:cNvSpPr>
            <a:spLocks noGrp="1"/>
          </p:cNvSpPr>
          <p:nvPr>
            <p:ph sz="quarter" idx="2"/>
          </p:nvPr>
        </p:nvSpPr>
        <p:spPr>
          <a:xfrm>
            <a:off x="6578600" y="1447800"/>
            <a:ext cx="4998720" cy="45720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3" name="日期占位符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灯片编号占位符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26AF344-DC3A-48CC-852F-3F1C51A1C36C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19200" y="273050"/>
            <a:ext cx="103632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219200" y="1447800"/>
            <a:ext cx="4978400" cy="762000"/>
          </a:xfrm>
          <a:noFill/>
          <a:ln w="12700" cap="sq" cmpd="sng" algn="ctr">
            <a:noFill/>
            <a:prstDash val="solid"/>
          </a:ln>
        </p:spPr>
        <p:txBody>
          <a:bodyPr anchor="b">
            <a:noAutofit/>
          </a:bodyPr>
          <a:lstStyle>
            <a:lvl1pPr marL="0" indent="0">
              <a:buNone/>
              <a:defRPr sz="20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1665" b="1"/>
            </a:lvl2pPr>
            <a:lvl3pPr>
              <a:buNone/>
              <a:defRPr sz="1500" b="1"/>
            </a:lvl3pPr>
            <a:lvl4pPr>
              <a:buNone/>
              <a:defRPr sz="1335" b="1"/>
            </a:lvl4pPr>
            <a:lvl5pPr>
              <a:buNone/>
              <a:defRPr sz="1335" b="1"/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3"/>
          </p:nvPr>
        </p:nvSpPr>
        <p:spPr>
          <a:xfrm>
            <a:off x="6604000" y="1447800"/>
            <a:ext cx="4978400" cy="762000"/>
          </a:xfrm>
          <a:noFill/>
          <a:ln w="12700" cap="sq" cmpd="sng" algn="ctr">
            <a:noFill/>
            <a:prstDash val="solid"/>
          </a:ln>
        </p:spPr>
        <p:txBody>
          <a:bodyPr anchor="b">
            <a:noAutofit/>
          </a:bodyPr>
          <a:lstStyle>
            <a:lvl1pPr marL="0" indent="0">
              <a:buNone/>
              <a:defRPr sz="20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1665" b="1"/>
            </a:lvl2pPr>
            <a:lvl3pPr>
              <a:buNone/>
              <a:defRPr sz="1500" b="1"/>
            </a:lvl3pPr>
            <a:lvl4pPr>
              <a:buNone/>
              <a:defRPr sz="1335" b="1"/>
            </a:lvl4pPr>
            <a:lvl5pPr>
              <a:buNone/>
              <a:defRPr sz="1335" b="1"/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11" name="内容占位符 10"/>
          <p:cNvSpPr>
            <a:spLocks noGrp="1"/>
          </p:cNvSpPr>
          <p:nvPr>
            <p:ph sz="half" idx="2"/>
          </p:nvPr>
        </p:nvSpPr>
        <p:spPr>
          <a:xfrm>
            <a:off x="1219200" y="2247900"/>
            <a:ext cx="4978400" cy="3886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13" name="内容占位符 12"/>
          <p:cNvSpPr>
            <a:spLocks noGrp="1"/>
          </p:cNvSpPr>
          <p:nvPr>
            <p:ph sz="half" idx="4"/>
          </p:nvPr>
        </p:nvSpPr>
        <p:spPr>
          <a:xfrm>
            <a:off x="6604000" y="2247900"/>
            <a:ext cx="4978400" cy="3886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5" name="日期占位符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灯片编号占位符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7F34CF6-CC33-40EA-A053-7BEE58FA70F0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日期占位符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灯片编号占位符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364FDB7-6071-474E-8A6D-B6A7CA534216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灯片编号占位符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530FAE-CD6F-4421-9B83-A0A03D861B5A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sz="2335"/>
          </a:p>
        </p:txBody>
      </p:sp>
      <p:sp useBgFill="1">
        <p:nvSpPr>
          <p:cNvPr id="5" name="圆角矩形 10"/>
          <p:cNvSpPr/>
          <p:nvPr/>
        </p:nvSpPr>
        <p:spPr>
          <a:xfrm>
            <a:off x="84669" y="70486"/>
            <a:ext cx="12018433" cy="6692264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sz="2335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19200" y="273050"/>
            <a:ext cx="10363200" cy="1143000"/>
          </a:xfrm>
        </p:spPr>
        <p:txBody>
          <a:bodyPr/>
          <a:lstStyle>
            <a:lvl1pPr algn="l">
              <a:buNone/>
              <a:defRPr sz="3335" b="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2"/>
          </p:nvPr>
        </p:nvSpPr>
        <p:spPr>
          <a:xfrm>
            <a:off x="1219200" y="1600200"/>
            <a:ext cx="2540000" cy="4495800"/>
          </a:xfrm>
        </p:spPr>
        <p:txBody>
          <a:bodyPr/>
          <a:lstStyle>
            <a:lvl1pPr marL="0" indent="0">
              <a:buNone/>
              <a:defRPr sz="1500"/>
            </a:lvl1pPr>
            <a:lvl2pPr>
              <a:buNone/>
              <a:defRPr sz="1000"/>
            </a:lvl2pPr>
            <a:lvl3pPr>
              <a:buNone/>
              <a:defRPr sz="835"/>
            </a:lvl3pPr>
            <a:lvl4pPr>
              <a:buNone/>
              <a:defRPr sz="750"/>
            </a:lvl4pPr>
            <a:lvl5pPr>
              <a:buNone/>
              <a:defRPr sz="750"/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11" name="内容占位符 10"/>
          <p:cNvSpPr>
            <a:spLocks noGrp="1"/>
          </p:cNvSpPr>
          <p:nvPr>
            <p:ph sz="quarter" idx="1"/>
          </p:nvPr>
        </p:nvSpPr>
        <p:spPr>
          <a:xfrm>
            <a:off x="3962400" y="1600200"/>
            <a:ext cx="7620000" cy="44958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6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BECEC17-459E-4D75-81DC-D6EDF54BC207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 flipV="1">
            <a:off x="91019" y="4682490"/>
            <a:ext cx="12009967" cy="93346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sz="2335"/>
          </a:p>
        </p:txBody>
      </p:sp>
      <p:sp>
        <p:nvSpPr>
          <p:cNvPr id="6" name="矩形 5"/>
          <p:cNvSpPr/>
          <p:nvPr/>
        </p:nvSpPr>
        <p:spPr>
          <a:xfrm>
            <a:off x="91019" y="4650106"/>
            <a:ext cx="12009967" cy="45720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sz="2335"/>
          </a:p>
        </p:txBody>
      </p:sp>
      <p:sp>
        <p:nvSpPr>
          <p:cNvPr id="7" name="矩形 6"/>
          <p:cNvSpPr/>
          <p:nvPr/>
        </p:nvSpPr>
        <p:spPr>
          <a:xfrm>
            <a:off x="91019" y="4773930"/>
            <a:ext cx="12009967" cy="47626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sz="2335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19200" y="4900550"/>
            <a:ext cx="9753600" cy="522288"/>
          </a:xfrm>
        </p:spPr>
        <p:txBody>
          <a:bodyPr anchor="ctr">
            <a:noAutofit/>
          </a:bodyPr>
          <a:lstStyle>
            <a:lvl1pPr algn="l">
              <a:buNone/>
              <a:defRPr sz="2335" b="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219200" y="5445826"/>
            <a:ext cx="9753600" cy="685800"/>
          </a:xfrm>
        </p:spPr>
        <p:txBody>
          <a:bodyPr/>
          <a:lstStyle>
            <a:lvl1pPr marL="0" indent="0">
              <a:buFontTx/>
              <a:buNone/>
              <a:defRPr sz="1335"/>
            </a:lvl1pPr>
            <a:lvl2pPr>
              <a:defRPr sz="1000"/>
            </a:lvl2pPr>
            <a:lvl3pPr>
              <a:defRPr sz="835"/>
            </a:lvl3pPr>
            <a:lvl4pPr>
              <a:defRPr sz="750"/>
            </a:lvl4pPr>
            <a:lvl5pPr>
              <a:defRPr sz="750"/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91081" y="66675"/>
            <a:ext cx="12002497" cy="4581526"/>
          </a:xfrm>
          <a:prstGeom prst="round2SameRect">
            <a:avLst>
              <a:gd name="adj1" fmla="val 7101"/>
              <a:gd name="adj2" fmla="val 0"/>
            </a:avLst>
          </a:prstGeom>
          <a:solidFill>
            <a:schemeClr val="bg2"/>
          </a:solidFill>
          <a:ln w="6350">
            <a:solidFill>
              <a:schemeClr val="tx1"/>
            </a:solidFill>
          </a:ln>
        </p:spPr>
        <p:txBody>
          <a:bodyPr>
            <a:normAutofit/>
          </a:bodyPr>
          <a:lstStyle>
            <a:lvl1pPr marL="0" indent="0">
              <a:buNone/>
              <a:defRPr sz="2665"/>
            </a:lvl1pPr>
          </a:lstStyle>
          <a:p>
            <a:pPr lvl="0"/>
            <a:r>
              <a:rPr lang="zh-CN" altLang="en-US" noProof="0"/>
              <a:t>单击图标添加图片</a:t>
            </a:r>
            <a:endParaRPr lang="en-US" noProof="0" dirty="0"/>
          </a:p>
        </p:txBody>
      </p:sp>
      <p:sp>
        <p:nvSpPr>
          <p:cNvPr id="8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页脚占位符 5"/>
          <p:cNvSpPr>
            <a:spLocks noGrp="1"/>
          </p:cNvSpPr>
          <p:nvPr>
            <p:ph type="ftr" sz="quarter" idx="11"/>
          </p:nvPr>
        </p:nvSpPr>
        <p:spPr>
          <a:xfrm>
            <a:off x="1219200" y="6172200"/>
            <a:ext cx="5181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194733" y="6208396"/>
            <a:ext cx="609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B104117-642A-43D3-8A2C-C19DE3537205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4.xml"/><Relationship Id="rId8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1.xml"/><Relationship Id="rId5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7.xml"/><Relationship Id="rId12" Type="http://schemas.openxmlformats.org/officeDocument/2006/relationships/theme" Target="../theme/theme2.xml"/><Relationship Id="rId11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5.xml"/><Relationship Id="rId1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标题占位符 21"/>
          <p:cNvSpPr>
            <a:spLocks noGrp="1" noChangeArrowheads="1"/>
          </p:cNvSpPr>
          <p:nvPr>
            <p:ph type="title"/>
          </p:nvPr>
        </p:nvSpPr>
        <p:spPr bwMode="auto">
          <a:xfrm>
            <a:off x="1219200" y="274320"/>
            <a:ext cx="103632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91440" numCol="1" anchor="b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en-US" altLang="zh-CN"/>
          </a:p>
        </p:txBody>
      </p:sp>
      <p:sp>
        <p:nvSpPr>
          <p:cNvPr id="1029" name="文本占位符 12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19200" y="1447800"/>
            <a:ext cx="1036320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altLang="zh-CN"/>
          </a:p>
        </p:txBody>
      </p:sp>
      <p:sp>
        <p:nvSpPr>
          <p:cNvPr id="14" name="日期占位符 13"/>
          <p:cNvSpPr>
            <a:spLocks noGrp="1"/>
          </p:cNvSpPr>
          <p:nvPr>
            <p:ph type="dt" sz="half" idx="2"/>
          </p:nvPr>
        </p:nvSpPr>
        <p:spPr>
          <a:xfrm>
            <a:off x="8229600" y="6191251"/>
            <a:ext cx="3302000" cy="476250"/>
          </a:xfrm>
          <a:prstGeom prst="rect">
            <a:avLst/>
          </a:prstGeom>
        </p:spPr>
        <p:txBody>
          <a:bodyPr anchor="ctr" anchorCtr="0"/>
          <a:lstStyle>
            <a:lvl1pPr algn="r" eaLnBrk="1" latinLnBrk="0" hangingPunct="1">
              <a:defRPr kumimoji="0" sz="1165">
                <a:solidFill>
                  <a:schemeClr val="tx2"/>
                </a:solidFill>
                <a:latin typeface="Times" panose="0000050000000002000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3"/>
          </p:nvPr>
        </p:nvSpPr>
        <p:spPr>
          <a:xfrm>
            <a:off x="1219200" y="6172200"/>
            <a:ext cx="5283200" cy="457200"/>
          </a:xfrm>
          <a:prstGeom prst="rect">
            <a:avLst/>
          </a:prstGeom>
        </p:spPr>
        <p:txBody>
          <a:bodyPr anchor="ctr" anchorCtr="0"/>
          <a:lstStyle>
            <a:lvl1pPr eaLnBrk="1" latinLnBrk="0" hangingPunct="1">
              <a:defRPr kumimoji="0" sz="1165">
                <a:solidFill>
                  <a:schemeClr val="tx2"/>
                </a:solidFill>
                <a:latin typeface="Times" panose="0000050000000002000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3" name="灯片编号占位符 22"/>
          <p:cNvSpPr>
            <a:spLocks noGrp="1"/>
          </p:cNvSpPr>
          <p:nvPr>
            <p:ph type="sldNum" sz="quarter" idx="4"/>
          </p:nvPr>
        </p:nvSpPr>
        <p:spPr>
          <a:xfrm>
            <a:off x="194733" y="6210300"/>
            <a:ext cx="609600" cy="457200"/>
          </a:xfrm>
          <a:prstGeom prst="ellipse">
            <a:avLst/>
          </a:prstGeom>
          <a:solidFill>
            <a:schemeClr val="accent1"/>
          </a:solidFill>
        </p:spPr>
        <p:txBody>
          <a:bodyPr vert="horz" wrap="none" lIns="0" tIns="0" rIns="0" bIns="0" numCol="1" anchor="ctr" anchorCtr="1" compatLnSpc="1">
            <a:noAutofit/>
          </a:bodyPr>
          <a:lstStyle>
            <a:lvl1pPr algn="ctr" eaLnBrk="1" hangingPunct="1">
              <a:defRPr sz="1165">
                <a:solidFill>
                  <a:srgbClr val="FFFFFF"/>
                </a:solidFill>
                <a:latin typeface="Franklin Gothic Book" panose="020B0503020102020204" pitchFamily="34" charset="0"/>
                <a:ea typeface="YouYuan" panose="02010509060101010101" pitchFamily="49" charset="-122"/>
              </a:defRPr>
            </a:lvl1pPr>
          </a:lstStyle>
          <a:p>
            <a:pPr>
              <a:defRPr/>
            </a:pPr>
            <a:fld id="{328403A9-FFB8-4FB4-B4E4-90CF38BE4D48}" type="slidenum">
              <a:rPr lang="en-US" altLang="zh-CN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300" kern="1200">
          <a:solidFill>
            <a:schemeClr val="tx2"/>
          </a:solidFill>
          <a:latin typeface="+mj-lt"/>
          <a:ea typeface="YouYuan" panose="020105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Franklin Gothic Book" panose="020B0503020102020204" pitchFamily="34" charset="0"/>
          <a:ea typeface="YouYuan" panose="020105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Franklin Gothic Book" panose="020B0503020102020204" pitchFamily="34" charset="0"/>
          <a:ea typeface="YouYuan" panose="020105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Franklin Gothic Book" panose="020B0503020102020204" pitchFamily="34" charset="0"/>
          <a:ea typeface="YouYuan" panose="020105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Franklin Gothic Book" panose="020B0503020102020204" pitchFamily="34" charset="0"/>
          <a:ea typeface="YouYuan" panose="02010509060101010101" pitchFamily="49" charset="-122"/>
        </a:defRPr>
      </a:lvl5pPr>
      <a:lvl6pPr marL="381000" algn="l" rtl="0" fontAlgn="base">
        <a:spcBef>
          <a:spcPct val="0"/>
        </a:spcBef>
        <a:spcAft>
          <a:spcPct val="0"/>
        </a:spcAft>
        <a:defRPr sz="3335">
          <a:solidFill>
            <a:schemeClr val="tx2"/>
          </a:solidFill>
          <a:latin typeface="Franklin Gothic Book" panose="020B0503020102020204" pitchFamily="34" charset="0"/>
          <a:ea typeface="YouYuan" panose="02010509060101010101" pitchFamily="49" charset="-122"/>
        </a:defRPr>
      </a:lvl6pPr>
      <a:lvl7pPr marL="762000" algn="l" rtl="0" fontAlgn="base">
        <a:spcBef>
          <a:spcPct val="0"/>
        </a:spcBef>
        <a:spcAft>
          <a:spcPct val="0"/>
        </a:spcAft>
        <a:defRPr sz="3335">
          <a:solidFill>
            <a:schemeClr val="tx2"/>
          </a:solidFill>
          <a:latin typeface="Franklin Gothic Book" panose="020B0503020102020204" pitchFamily="34" charset="0"/>
          <a:ea typeface="YouYuan" panose="02010509060101010101" pitchFamily="49" charset="-122"/>
        </a:defRPr>
      </a:lvl7pPr>
      <a:lvl8pPr marL="1143000" algn="l" rtl="0" fontAlgn="base">
        <a:spcBef>
          <a:spcPct val="0"/>
        </a:spcBef>
        <a:spcAft>
          <a:spcPct val="0"/>
        </a:spcAft>
        <a:defRPr sz="3335">
          <a:solidFill>
            <a:schemeClr val="tx2"/>
          </a:solidFill>
          <a:latin typeface="Franklin Gothic Book" panose="020B0503020102020204" pitchFamily="34" charset="0"/>
          <a:ea typeface="YouYuan" panose="02010509060101010101" pitchFamily="49" charset="-122"/>
        </a:defRPr>
      </a:lvl8pPr>
      <a:lvl9pPr marL="1524000" algn="l" rtl="0" fontAlgn="base">
        <a:spcBef>
          <a:spcPct val="0"/>
        </a:spcBef>
        <a:spcAft>
          <a:spcPct val="0"/>
        </a:spcAft>
        <a:defRPr sz="3335">
          <a:solidFill>
            <a:schemeClr val="tx2"/>
          </a:solidFill>
          <a:latin typeface="Franklin Gothic Book" panose="020B0503020102020204" pitchFamily="34" charset="0"/>
          <a:ea typeface="YouYuan" panose="02010509060101010101" pitchFamily="49" charset="-122"/>
        </a:defRPr>
      </a:lvl9pPr>
    </p:titleStyle>
    <p:bodyStyle>
      <a:lvl1pPr marL="227330" indent="-227330" algn="l" rtl="0" eaLnBrk="0" fontAlgn="base" hangingPunct="0">
        <a:spcBef>
          <a:spcPts val="475"/>
        </a:spcBef>
        <a:spcAft>
          <a:spcPct val="0"/>
        </a:spcAft>
        <a:buClr>
          <a:schemeClr val="accent1"/>
        </a:buClr>
        <a:buSzPct val="85000"/>
        <a:buFont typeface="Wingdings 2" panose="05020102010507070707" pitchFamily="18" charset="2"/>
        <a:buChar char="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455930" indent="-189230" algn="l" rtl="0" eaLnBrk="0" fontAlgn="base" hangingPunct="0">
        <a:spcBef>
          <a:spcPts val="315"/>
        </a:spcBef>
        <a:spcAft>
          <a:spcPct val="0"/>
        </a:spcAft>
        <a:buClr>
          <a:schemeClr val="accent2"/>
        </a:buClr>
        <a:buSzPct val="85000"/>
        <a:buFont typeface="Wingdings 2" panose="05020102010507070707" pitchFamily="18" charset="2"/>
        <a:buChar char="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84530" indent="-189230" algn="l" rtl="0" eaLnBrk="0" fontAlgn="base" hangingPunct="0">
        <a:spcBef>
          <a:spcPts val="315"/>
        </a:spcBef>
        <a:spcAft>
          <a:spcPct val="0"/>
        </a:spcAft>
        <a:buClr>
          <a:srgbClr val="E6B1AB"/>
        </a:buClr>
        <a:buSzPct val="85000"/>
        <a:buFont typeface="Wingdings 2" panose="05020102010507070707" pitchFamily="18" charset="2"/>
        <a:buChar char="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3130" indent="-189230" algn="l" rtl="0" eaLnBrk="0" fontAlgn="base" hangingPunct="0">
        <a:spcBef>
          <a:spcPts val="315"/>
        </a:spcBef>
        <a:spcAft>
          <a:spcPct val="0"/>
        </a:spcAft>
        <a:buClr>
          <a:srgbClr val="A28E6A"/>
        </a:buClr>
        <a:buSzPct val="80000"/>
        <a:buFont typeface="Wingdings 2" panose="05020102010507070707" pitchFamily="18" charset="2"/>
        <a:buChar char="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41730" indent="-189230" algn="l" rtl="0" eaLnBrk="0" fontAlgn="base" hangingPunct="0">
        <a:spcBef>
          <a:spcPts val="315"/>
        </a:spcBef>
        <a:spcAft>
          <a:spcPct val="0"/>
        </a:spcAft>
        <a:buClr>
          <a:srgbClr val="A28E6A"/>
        </a:buClr>
        <a:buChar char="o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90500" algn="l" rtl="0" eaLnBrk="1" latinLnBrk="0" hangingPunct="1">
        <a:spcBef>
          <a:spcPts val="310"/>
        </a:spcBef>
        <a:buClr>
          <a:schemeClr val="accent3"/>
        </a:buClr>
        <a:buChar char="•"/>
        <a:defRPr kumimoji="0" sz="15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600200" indent="-190500" algn="l" rtl="0" eaLnBrk="1" latinLnBrk="0" hangingPunct="1">
        <a:spcBef>
          <a:spcPts val="310"/>
        </a:spcBef>
        <a:buClr>
          <a:schemeClr val="accent2"/>
        </a:buClr>
        <a:buChar char="•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1828800" indent="-190500" algn="l" rtl="0" eaLnBrk="1" latinLnBrk="0" hangingPunct="1">
        <a:spcBef>
          <a:spcPts val="310"/>
        </a:spcBef>
        <a:buClr>
          <a:schemeClr val="accent1">
            <a:tint val="60000"/>
          </a:schemeClr>
        </a:buClr>
        <a:buChar char="•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indent="-190500" algn="l" rtl="0" eaLnBrk="1" latinLnBrk="0" hangingPunct="1">
        <a:spcBef>
          <a:spcPts val="310"/>
        </a:spcBef>
        <a:buClr>
          <a:schemeClr val="accent2">
            <a:tint val="60000"/>
          </a:schemeClr>
        </a:buClr>
        <a:buChar char="•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381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762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4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1905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2667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048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160"/>
          </a:p>
        </p:txBody>
      </p:sp>
      <p:sp>
        <p:nvSpPr>
          <p:cNvPr id="3076" name="标题占位符 21"/>
          <p:cNvSpPr>
            <a:spLocks noGrp="1"/>
          </p:cNvSpPr>
          <p:nvPr>
            <p:ph type="title"/>
          </p:nvPr>
        </p:nvSpPr>
        <p:spPr bwMode="auto">
          <a:xfrm>
            <a:off x="623392" y="190500"/>
            <a:ext cx="10959008" cy="10287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91440" numCol="1" anchor="b" anchorCtr="0" compatLnSpc="1"/>
          <a:lstStyle/>
          <a:p>
            <a:pPr lvl="0"/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077" name="文本占位符 12"/>
          <p:cNvSpPr>
            <a:spLocks noGrp="1"/>
          </p:cNvSpPr>
          <p:nvPr>
            <p:ph type="body" idx="1"/>
          </p:nvPr>
        </p:nvSpPr>
        <p:spPr bwMode="auto">
          <a:xfrm>
            <a:off x="623392" y="1219200"/>
            <a:ext cx="10959008" cy="48006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14" name="日期占位符 13"/>
          <p:cNvSpPr>
            <a:spLocks noGrp="1"/>
          </p:cNvSpPr>
          <p:nvPr>
            <p:ph type="dt" sz="half" idx="2"/>
          </p:nvPr>
        </p:nvSpPr>
        <p:spPr>
          <a:xfrm>
            <a:off x="8229600" y="6191251"/>
            <a:ext cx="3302000" cy="476249"/>
          </a:xfrm>
          <a:prstGeom prst="rect">
            <a:avLst/>
          </a:prstGeom>
        </p:spPr>
        <p:txBody>
          <a:bodyPr anchor="ctr" anchorCtr="0"/>
          <a:lstStyle>
            <a:lvl1pPr algn="r" eaLnBrk="1" latinLnBrk="0" hangingPunct="1">
              <a:defRPr kumimoji="0" sz="168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BE5A7DC2-A58B-4596-8AD7-95E9861F27CD}" type="datetime1">
              <a:rPr lang="zh-CN" altLang="en-US"/>
            </a:fld>
            <a:endParaRPr lang="en-US" altLang="zh-CN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3"/>
          </p:nvPr>
        </p:nvSpPr>
        <p:spPr>
          <a:xfrm>
            <a:off x="1219200" y="6172200"/>
            <a:ext cx="5283200" cy="457200"/>
          </a:xfrm>
          <a:prstGeom prst="rect">
            <a:avLst/>
          </a:prstGeom>
        </p:spPr>
        <p:txBody>
          <a:bodyPr anchor="ctr" anchorCtr="0"/>
          <a:lstStyle>
            <a:lvl1pPr eaLnBrk="1" latinLnBrk="0" hangingPunct="1">
              <a:defRPr kumimoji="0" sz="168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zh-CN" altLang="en-US" dirty="0"/>
              <a:t>智能与计算学部</a:t>
            </a:r>
            <a:endParaRPr lang="en-US" altLang="zh-CN" dirty="0"/>
          </a:p>
        </p:txBody>
      </p:sp>
      <p:sp>
        <p:nvSpPr>
          <p:cNvPr id="23" name="灯片编号占位符 22"/>
          <p:cNvSpPr>
            <a:spLocks noGrp="1"/>
          </p:cNvSpPr>
          <p:nvPr>
            <p:ph type="sldNum" sz="quarter" idx="4"/>
          </p:nvPr>
        </p:nvSpPr>
        <p:spPr>
          <a:xfrm>
            <a:off x="194733" y="6210300"/>
            <a:ext cx="609600" cy="457200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anchor="ctr" anchorCtr="1">
            <a:noAutofit/>
          </a:bodyPr>
          <a:lstStyle>
            <a:lvl1pPr algn="ctr" eaLnBrk="1" latinLnBrk="0" hangingPunct="1">
              <a:defRPr kumimoji="0" sz="168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fld id="{EA02CA91-4EEF-4023-88D3-AF0449086CDD}" type="slidenum">
              <a:rPr lang="en-US" altLang="zh-CN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</p:sldLayoutIdLst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320" b="1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800">
          <a:solidFill>
            <a:schemeClr val="tx2"/>
          </a:solidFill>
          <a:latin typeface="Franklin Gothic Book" panose="020B0503020102020204" pitchFamily="34" charset="0"/>
          <a:ea typeface="幼圆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800">
          <a:solidFill>
            <a:schemeClr val="tx2"/>
          </a:solidFill>
          <a:latin typeface="Franklin Gothic Book" panose="020B0503020102020204" pitchFamily="34" charset="0"/>
          <a:ea typeface="幼圆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800">
          <a:solidFill>
            <a:schemeClr val="tx2"/>
          </a:solidFill>
          <a:latin typeface="Franklin Gothic Book" panose="020B0503020102020204" pitchFamily="34" charset="0"/>
          <a:ea typeface="幼圆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800">
          <a:solidFill>
            <a:schemeClr val="tx2"/>
          </a:solidFill>
          <a:latin typeface="Franklin Gothic Book" panose="020B0503020102020204" pitchFamily="34" charset="0"/>
          <a:ea typeface="幼圆" pitchFamily="49" charset="-122"/>
        </a:defRPr>
      </a:lvl5pPr>
      <a:lvl6pPr marL="548640" algn="l" rtl="0" fontAlgn="base">
        <a:spcBef>
          <a:spcPct val="0"/>
        </a:spcBef>
        <a:spcAft>
          <a:spcPct val="0"/>
        </a:spcAft>
        <a:defRPr sz="4800">
          <a:solidFill>
            <a:schemeClr val="tx2"/>
          </a:solidFill>
          <a:latin typeface="Franklin Gothic Book" panose="020B0503020102020204" pitchFamily="34" charset="0"/>
          <a:ea typeface="幼圆" pitchFamily="49" charset="-122"/>
        </a:defRPr>
      </a:lvl6pPr>
      <a:lvl7pPr marL="1097280" algn="l" rtl="0" fontAlgn="base">
        <a:spcBef>
          <a:spcPct val="0"/>
        </a:spcBef>
        <a:spcAft>
          <a:spcPct val="0"/>
        </a:spcAft>
        <a:defRPr sz="4800">
          <a:solidFill>
            <a:schemeClr val="tx2"/>
          </a:solidFill>
          <a:latin typeface="Franklin Gothic Book" panose="020B0503020102020204" pitchFamily="34" charset="0"/>
          <a:ea typeface="幼圆" pitchFamily="49" charset="-122"/>
        </a:defRPr>
      </a:lvl7pPr>
      <a:lvl8pPr marL="1645920" algn="l" rtl="0" fontAlgn="base">
        <a:spcBef>
          <a:spcPct val="0"/>
        </a:spcBef>
        <a:spcAft>
          <a:spcPct val="0"/>
        </a:spcAft>
        <a:defRPr sz="4800">
          <a:solidFill>
            <a:schemeClr val="tx2"/>
          </a:solidFill>
          <a:latin typeface="Franklin Gothic Book" panose="020B0503020102020204" pitchFamily="34" charset="0"/>
          <a:ea typeface="幼圆" pitchFamily="49" charset="-122"/>
        </a:defRPr>
      </a:lvl8pPr>
      <a:lvl9pPr marL="2194560" algn="l" rtl="0" fontAlgn="base">
        <a:spcBef>
          <a:spcPct val="0"/>
        </a:spcBef>
        <a:spcAft>
          <a:spcPct val="0"/>
        </a:spcAft>
        <a:defRPr sz="4800">
          <a:solidFill>
            <a:schemeClr val="tx2"/>
          </a:solidFill>
          <a:latin typeface="Franklin Gothic Book" panose="020B0503020102020204" pitchFamily="34" charset="0"/>
          <a:ea typeface="幼圆" pitchFamily="49" charset="-122"/>
        </a:defRPr>
      </a:lvl9pPr>
    </p:titleStyle>
    <p:bodyStyle>
      <a:lvl1pPr marL="327660" indent="-327660" algn="l" rtl="0" eaLnBrk="0" fontAlgn="base" hangingPunct="0">
        <a:spcBef>
          <a:spcPts val="690"/>
        </a:spcBef>
        <a:spcAft>
          <a:spcPct val="0"/>
        </a:spcAft>
        <a:buClr>
          <a:schemeClr val="accent1"/>
        </a:buClr>
        <a:buSzPct val="85000"/>
        <a:buFont typeface="Wingdings 2" panose="05020102010507070707" pitchFamily="18" charset="2"/>
        <a:buChar char=""/>
        <a:defRPr sz="288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657225" indent="-274320" algn="l" rtl="0" eaLnBrk="0" fontAlgn="base" hangingPunct="0">
        <a:spcBef>
          <a:spcPts val="450"/>
        </a:spcBef>
        <a:spcAft>
          <a:spcPct val="0"/>
        </a:spcAft>
        <a:buClr>
          <a:schemeClr val="accent2"/>
        </a:buClr>
        <a:buSzPct val="85000"/>
        <a:buFont typeface="Wingdings" panose="05000000000000000000" pitchFamily="2" charset="2"/>
        <a:buChar char="Ø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86790" indent="-274320" algn="l" rtl="0" eaLnBrk="0" fontAlgn="base" hangingPunct="0">
        <a:spcBef>
          <a:spcPts val="450"/>
        </a:spcBef>
        <a:spcAft>
          <a:spcPct val="0"/>
        </a:spcAft>
        <a:buClr>
          <a:srgbClr val="E6B1AB"/>
        </a:buClr>
        <a:buSzPct val="85000"/>
        <a:buFont typeface="Wingdings 2" panose="05020102010507070707" pitchFamily="18" charset="2"/>
        <a:buChar char=""/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316355" indent="-274320" algn="l" rtl="0" eaLnBrk="0" fontAlgn="base" hangingPunct="0">
        <a:spcBef>
          <a:spcPts val="450"/>
        </a:spcBef>
        <a:spcAft>
          <a:spcPct val="0"/>
        </a:spcAft>
        <a:buClr>
          <a:srgbClr val="A28E6A"/>
        </a:buClr>
        <a:buSzPct val="80000"/>
        <a:buFont typeface="Wingdings 2" panose="05020102010507070707" pitchFamily="18" charset="2"/>
        <a:buChar char=""/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1645920" indent="-274320" algn="l" rtl="0" eaLnBrk="0" fontAlgn="base" hangingPunct="0">
        <a:spcBef>
          <a:spcPts val="450"/>
        </a:spcBef>
        <a:spcAft>
          <a:spcPct val="0"/>
        </a:spcAft>
        <a:buClr>
          <a:srgbClr val="A28E6A"/>
        </a:buClr>
        <a:buChar char="o"/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1974850" indent="-274320" algn="l" rtl="0" eaLnBrk="1" latinLnBrk="0" hangingPunct="1">
        <a:spcBef>
          <a:spcPts val="445"/>
        </a:spcBef>
        <a:buClr>
          <a:schemeClr val="accent3"/>
        </a:buClr>
        <a:buChar char="•"/>
        <a:defRPr kumimoji="0" sz="216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04415" indent="-274320" algn="l" rtl="0" eaLnBrk="1" latinLnBrk="0" hangingPunct="1">
        <a:spcBef>
          <a:spcPts val="445"/>
        </a:spcBef>
        <a:buClr>
          <a:schemeClr val="accent2"/>
        </a:buClr>
        <a:buChar char="•"/>
        <a:defRPr kumimoji="0"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2633345" indent="-274320" algn="l" rtl="0" eaLnBrk="1" latinLnBrk="0" hangingPunct="1">
        <a:spcBef>
          <a:spcPts val="445"/>
        </a:spcBef>
        <a:buClr>
          <a:schemeClr val="accent1">
            <a:tint val="60000"/>
          </a:schemeClr>
        </a:buClr>
        <a:buChar char="•"/>
        <a:defRPr kumimoji="0"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2962910" indent="-274320" algn="l" rtl="0" eaLnBrk="1" latinLnBrk="0" hangingPunct="1">
        <a:spcBef>
          <a:spcPts val="445"/>
        </a:spcBef>
        <a:buClr>
          <a:schemeClr val="accent2">
            <a:tint val="60000"/>
          </a:schemeClr>
        </a:buClr>
        <a:buChar char="•"/>
        <a:defRPr kumimoji="0"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hyperlink" Target="https://numpy.org" TargetMode="External"/><Relationship Id="rId1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7.xml"/><Relationship Id="rId1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7.xml"/><Relationship Id="rId1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7.xml"/><Relationship Id="rId1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7.xml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7.xml"/><Relationship Id="rId4" Type="http://schemas.openxmlformats.org/officeDocument/2006/relationships/image" Target="../media/image24.png"/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7.xml"/><Relationship Id="rId1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tags" Target="../tags/tag1.xml"/><Relationship Id="rId1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tags" Target="../tags/tag2.xml"/><Relationship Id="rId1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7.xml"/><Relationship Id="rId1" Type="http://schemas.openxmlformats.org/officeDocument/2006/relationships/hyperlink" Target="https://docs.opencv.org/4.10.0/da/d54/group__imgproc__transform.html#ga5bb5a1fea74ea38e1a5445ca803ff121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7.xml"/><Relationship Id="rId1" Type="http://schemas.openxmlformats.org/officeDocument/2006/relationships/hyperlink" Target="https://docs.opencv.org/4.10.0/d8/d01/group__imgproc__color__conversions.html#ga4e0972be5de079fed4e3a10e24ef5ef0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7.xml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286000" y="620688"/>
            <a:ext cx="7620000" cy="534988"/>
          </a:xfrm>
        </p:spPr>
        <p:txBody>
          <a:bodyPr/>
          <a:lstStyle/>
          <a:p>
            <a:pPr eaLnBrk="1" hangingPunct="1">
              <a:spcBef>
                <a:spcPts val="480"/>
              </a:spcBef>
              <a:defRPr/>
            </a:pPr>
            <a:r>
              <a:rPr lang="en-US" altLang="zh-CN" sz="3600" b="1" dirty="0">
                <a:solidFill>
                  <a:schemeClr val="tx1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 Digital Image Processing</a:t>
            </a:r>
            <a:endParaRPr lang="en-US" altLang="zh-CN" sz="3600" b="1" dirty="0">
              <a:solidFill>
                <a:schemeClr val="tx1"/>
              </a:solidFill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  <p:sp>
        <p:nvSpPr>
          <p:cNvPr id="8195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286000" y="1863799"/>
            <a:ext cx="7620000" cy="773113"/>
          </a:xfrm>
        </p:spPr>
        <p:txBody>
          <a:bodyPr/>
          <a:lstStyle/>
          <a:p>
            <a:pPr eaLnBrk="1" hangingPunct="1"/>
            <a:r>
              <a:rPr lang="zh-CN" altLang="en-US" sz="66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数字图像处理</a:t>
            </a:r>
            <a:endParaRPr lang="zh-CN" altLang="en-US" sz="6600" b="1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8199" name="TextBox 6"/>
          <p:cNvSpPr txBox="1">
            <a:spLocks noChangeArrowheads="1"/>
          </p:cNvSpPr>
          <p:nvPr/>
        </p:nvSpPr>
        <p:spPr bwMode="auto">
          <a:xfrm>
            <a:off x="2374900" y="4824154"/>
            <a:ext cx="7442200" cy="47705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500" b="1" dirty="0">
                <a:solidFill>
                  <a:prstClr val="black"/>
                </a:solidFill>
                <a:latin typeface="Times" panose="00000500000000020000" pitchFamily="18" charset="0"/>
                <a:ea typeface="宋体" pitchFamily="2" charset="-122"/>
              </a:rPr>
              <a:t>冯伟 教授、尚凡华 教授</a:t>
            </a:r>
            <a:endParaRPr lang="zh-CN" altLang="en-US" sz="2500" b="1" dirty="0">
              <a:solidFill>
                <a:prstClr val="black"/>
              </a:solidFill>
              <a:latin typeface="Times" panose="00000500000000020000" pitchFamily="18" charset="0"/>
              <a:ea typeface="宋体" pitchFamily="2" charset="-122"/>
            </a:endParaRPr>
          </a:p>
        </p:txBody>
      </p:sp>
      <p:sp>
        <p:nvSpPr>
          <p:cNvPr id="2" name="TextBox 6"/>
          <p:cNvSpPr txBox="1">
            <a:spLocks noChangeArrowheads="1"/>
          </p:cNvSpPr>
          <p:nvPr/>
        </p:nvSpPr>
        <p:spPr bwMode="auto">
          <a:xfrm>
            <a:off x="2374900" y="5795972"/>
            <a:ext cx="7442200" cy="36933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b="1" dirty="0">
                <a:solidFill>
                  <a:prstClr val="black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天津大学   智能与计算学部</a:t>
            </a:r>
            <a:endParaRPr lang="zh-CN" altLang="en-US" b="1" dirty="0">
              <a:solidFill>
                <a:prstClr val="black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855913" y="3528591"/>
            <a:ext cx="6432550" cy="69151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3900" b="1" dirty="0">
                <a:solidFill>
                  <a:prstClr val="black"/>
                </a:solidFill>
                <a:latin typeface="STKaiti" panose="02010600040101010101" pitchFamily="2" charset="-122"/>
                <a:ea typeface="STKaiti" panose="02010600040101010101" pitchFamily="2" charset="-122"/>
              </a:rPr>
              <a:t>实验一 </a:t>
            </a:r>
            <a:r>
              <a:rPr lang="zh-CN" altLang="en-US" sz="3900" b="1" dirty="0">
                <a:solidFill>
                  <a:prstClr val="black"/>
                </a:solidFill>
                <a:latin typeface="STKaiti" panose="02010600040101010101" pitchFamily="2" charset="-122"/>
                <a:ea typeface="STKaiti" panose="02010600040101010101" pitchFamily="2" charset="-122"/>
              </a:rPr>
              <a:t>边缘检测</a:t>
            </a:r>
            <a:endParaRPr lang="zh-CN" altLang="en-US" sz="3900" b="1" dirty="0">
              <a:solidFill>
                <a:prstClr val="black"/>
              </a:solidFill>
              <a:latin typeface="STKaiti" panose="02010600040101010101" pitchFamily="2" charset="-122"/>
              <a:ea typeface="STKaiti" panose="02010600040101010101" pitchFamily="2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392" y="118745"/>
            <a:ext cx="10959008" cy="1028700"/>
          </a:xfrm>
        </p:spPr>
        <p:txBody>
          <a:bodyPr/>
          <a:lstStyle/>
          <a:p>
            <a:pPr algn="l"/>
            <a:r>
              <a:rPr lang="zh-CN" altLang="en-US" sz="4000" dirty="0"/>
              <a:t>实验一</a:t>
            </a:r>
            <a:r>
              <a:rPr lang="en-US" altLang="zh-CN" sz="4000" dirty="0"/>
              <a:t> </a:t>
            </a:r>
            <a:r>
              <a:rPr lang="zh-CN" altLang="en-US" sz="4000" dirty="0"/>
              <a:t>边缘检测</a:t>
            </a:r>
            <a:endParaRPr lang="zh-CN" altLang="en-US" sz="4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698403" y="6381328"/>
            <a:ext cx="3302000" cy="476249"/>
          </a:xfrm>
        </p:spPr>
        <p:txBody>
          <a:bodyPr/>
          <a:lstStyle/>
          <a:p>
            <a:pPr defTabSz="1097280" fontAlgn="base">
              <a:spcBef>
                <a:spcPct val="0"/>
              </a:spcBef>
              <a:spcAft>
                <a:spcPct val="0"/>
              </a:spcAft>
              <a:defRPr/>
            </a:pPr>
            <a:fld id="{7798C240-34E5-4315-A60F-F85A5EE3125A}" type="datetime1">
              <a:rPr lang="zh-CN" altLang="en-US" sz="1400">
                <a:solidFill>
                  <a:srgbClr val="696464"/>
                </a:solidFill>
                <a:latin typeface="Times New Roman" panose="02020503050405090304" pitchFamily="18" charset="0"/>
                <a:ea typeface="宋体" pitchFamily="2" charset="-122"/>
              </a:rPr>
            </a:fld>
            <a:endParaRPr lang="en-US" altLang="zh-CN" sz="1400" dirty="0">
              <a:solidFill>
                <a:srgbClr val="696464"/>
              </a:solidFill>
              <a:latin typeface="Times New Roman" panose="02020503050405090304" pitchFamily="18" charset="0"/>
              <a:ea typeface="宋体" pitchFamily="2" charset="-122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11424" y="6402237"/>
            <a:ext cx="5283200" cy="457200"/>
          </a:xfrm>
        </p:spPr>
        <p:txBody>
          <a:bodyPr/>
          <a:lstStyle/>
          <a:p>
            <a:pPr defTabSz="109728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400" dirty="0">
                <a:solidFill>
                  <a:srgbClr val="696464"/>
                </a:solidFill>
                <a:latin typeface="Times New Roman" panose="02020503050405090304" pitchFamily="18" charset="0"/>
                <a:ea typeface="宋体" pitchFamily="2" charset="-122"/>
              </a:rPr>
              <a:t>智能与计算学部</a:t>
            </a:r>
            <a:endParaRPr lang="en-US" altLang="zh-CN" sz="1400" dirty="0">
              <a:solidFill>
                <a:srgbClr val="696464"/>
              </a:solidFill>
              <a:latin typeface="Times New Roman" panose="02020503050405090304" pitchFamily="18" charset="0"/>
              <a:ea typeface="宋体" pitchFamily="2" charset="-122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94733" y="6400377"/>
            <a:ext cx="609600" cy="457200"/>
          </a:xfrm>
        </p:spPr>
        <p:txBody>
          <a:bodyPr/>
          <a:lstStyle/>
          <a:p>
            <a:pPr defTabSz="1097280" fontAlgn="base">
              <a:spcBef>
                <a:spcPct val="0"/>
              </a:spcBef>
              <a:spcAft>
                <a:spcPct val="0"/>
              </a:spcAft>
              <a:defRPr/>
            </a:pPr>
            <a:fld id="{BD75371B-78B0-4DB1-8223-90A7C34FE8C5}" type="slidenum">
              <a:rPr lang="en-US" altLang="zh-CN" sz="1400">
                <a:latin typeface="Times New Roman" panose="02020503050405090304" pitchFamily="18" charset="0"/>
                <a:ea typeface="幼圆" pitchFamily="49" charset="-122"/>
                <a:cs typeface="Times New Roman" panose="02020503050405090304" pitchFamily="18" charset="0"/>
              </a:rPr>
            </a:fld>
            <a:endParaRPr lang="en-US" altLang="zh-CN" sz="1400" dirty="0">
              <a:latin typeface="Times New Roman" panose="02020503050405090304" pitchFamily="18" charset="0"/>
              <a:ea typeface="幼圆" pitchFamily="49" charset="-122"/>
              <a:cs typeface="Times New Roman" panose="02020503050405090304" pitchFamily="18" charset="0"/>
            </a:endParaRPr>
          </a:p>
        </p:txBody>
      </p:sp>
      <p:sp>
        <p:nvSpPr>
          <p:cNvPr id="8" name="内容占位符 7"/>
          <p:cNvSpPr>
            <a:spLocks noGrp="1"/>
          </p:cNvSpPr>
          <p:nvPr>
            <p:ph sz="quarter" idx="1"/>
          </p:nvPr>
        </p:nvSpPr>
        <p:spPr>
          <a:xfrm>
            <a:off x="623570" y="1290955"/>
            <a:ext cx="6108700" cy="661035"/>
          </a:xfrm>
        </p:spPr>
        <p:txBody>
          <a:bodyPr/>
          <a:lstStyle/>
          <a:p>
            <a:pPr marL="0" indent="0">
              <a:lnSpc>
                <a:spcPct val="125000"/>
              </a:lnSpc>
              <a:buFont typeface="Wingdings" panose="05000000000000000000" pitchFamily="2" charset="2"/>
              <a:buNone/>
            </a:pPr>
            <a:r>
              <a:rPr lang="en-US" altLang="zh-CN" b="1" dirty="0">
                <a:sym typeface="+mn-ea"/>
              </a:rPr>
              <a:t>OpenCV</a:t>
            </a:r>
            <a:r>
              <a:rPr lang="zh-CN" altLang="en-US" b="1" dirty="0">
                <a:sym typeface="+mn-ea"/>
              </a:rPr>
              <a:t>常用图像处理</a:t>
            </a:r>
            <a:r>
              <a:rPr lang="zh-CN" altLang="en-US" b="1" dirty="0">
                <a:sym typeface="+mn-ea"/>
              </a:rPr>
              <a:t>函数</a:t>
            </a:r>
            <a:endParaRPr lang="zh-CN" altLang="en-US" b="1" dirty="0">
              <a:sym typeface="+mn-ea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622935" y="1929765"/>
            <a:ext cx="60960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342900" indent="-342900" fontAlgn="auto">
              <a:lnSpc>
                <a:spcPct val="150000"/>
              </a:lnSpc>
              <a:buClr>
                <a:srgbClr val="D34817"/>
              </a:buClr>
              <a:buFont typeface="Wingdings" panose="05000000000000000000" charset="0"/>
              <a:buChar char=""/>
            </a:pPr>
            <a:r>
              <a:rPr lang="zh-CN" altLang="en-US" sz="2400">
                <a:latin typeface="微软雅黑" charset="0"/>
                <a:ea typeface="微软雅黑" charset="0"/>
                <a:cs typeface="微软雅黑" charset="0"/>
                <a:sym typeface="+mn-ea"/>
              </a:rPr>
              <a:t>高斯</a:t>
            </a:r>
            <a:r>
              <a:rPr lang="zh-CN" altLang="en-US" sz="2400">
                <a:latin typeface="微软雅黑" charset="0"/>
                <a:ea typeface="微软雅黑" charset="0"/>
                <a:cs typeface="微软雅黑" charset="0"/>
                <a:sym typeface="+mn-ea"/>
              </a:rPr>
              <a:t>模糊</a:t>
            </a:r>
            <a:endParaRPr lang="zh-CN" altLang="en-US" sz="2400">
              <a:latin typeface="微软雅黑" charset="0"/>
              <a:ea typeface="微软雅黑" charset="0"/>
              <a:cs typeface="微软雅黑" charset="0"/>
              <a:sym typeface="+mn-ea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2135505" y="2709545"/>
            <a:ext cx="7337425" cy="5067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p>
            <a:pPr indent="0" algn="l" fontAlgn="auto">
              <a:lnSpc>
                <a:spcPct val="150000"/>
              </a:lnSpc>
            </a:pPr>
            <a:r>
              <a:rPr lang="en-US" altLang="zh-CN" b="0" i="0">
                <a:solidFill>
                  <a:srgbClr val="383A42"/>
                </a:solidFill>
                <a:latin typeface="Source Code Pro"/>
                <a:ea typeface="Source Code Pro"/>
              </a:rPr>
              <a:t>dst = cv2.GaussianBlur(src, ksize, kernel, sigmaX, sigmaY=0)</a:t>
            </a:r>
            <a:endParaRPr lang="en-US" altLang="zh-CN" b="0" i="0">
              <a:solidFill>
                <a:srgbClr val="383A42"/>
              </a:solidFill>
              <a:latin typeface="Source Code Pro"/>
              <a:ea typeface="Source Code Pro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063750" y="3230245"/>
            <a:ext cx="7481570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342900" indent="-342900" fontAlgn="auto">
              <a:lnSpc>
                <a:spcPct val="150000"/>
              </a:lnSpc>
              <a:buClr>
                <a:srgbClr val="D34817"/>
              </a:buClr>
              <a:buFont typeface="Arial" panose="020B0604020202090204" pitchFamily="34" charset="0"/>
              <a:buChar char="•"/>
            </a:pPr>
            <a:r>
              <a:rPr lang="en-US" altLang="zh-CN" sz="2000">
                <a:latin typeface="微软雅黑" charset="0"/>
                <a:ea typeface="微软雅黑" charset="0"/>
                <a:cs typeface="微软雅黑" charset="0"/>
                <a:sym typeface="+mn-ea"/>
              </a:rPr>
              <a:t>ksize</a:t>
            </a:r>
            <a:r>
              <a:rPr lang="zh-CN" altLang="en-US" sz="2000">
                <a:latin typeface="微软雅黑" charset="0"/>
                <a:ea typeface="微软雅黑" charset="0"/>
                <a:cs typeface="微软雅黑" charset="0"/>
                <a:sym typeface="+mn-ea"/>
              </a:rPr>
              <a:t>：卷积核大小，长宽可以不同，</a:t>
            </a:r>
            <a:r>
              <a:rPr lang="zh-CN" altLang="en-US" sz="2000">
                <a:latin typeface="微软雅黑" charset="0"/>
                <a:ea typeface="微软雅黑" charset="0"/>
                <a:cs typeface="微软雅黑" charset="0"/>
                <a:sym typeface="+mn-ea"/>
              </a:rPr>
              <a:t>但必须为正</a:t>
            </a:r>
            <a:r>
              <a:rPr lang="zh-CN" altLang="en-US" sz="2000">
                <a:latin typeface="微软雅黑" charset="0"/>
                <a:ea typeface="微软雅黑" charset="0"/>
                <a:cs typeface="微软雅黑" charset="0"/>
                <a:sym typeface="+mn-ea"/>
              </a:rPr>
              <a:t>奇数</a:t>
            </a:r>
            <a:endParaRPr lang="zh-CN" altLang="en-US" sz="2000"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buClr>
                <a:srgbClr val="D34817"/>
              </a:buClr>
              <a:buFont typeface="Arial" panose="020B0604020202090204" pitchFamily="34" charset="0"/>
              <a:buChar char="•"/>
            </a:pPr>
            <a:r>
              <a:rPr lang="en-US" altLang="zh-CN" sz="2000">
                <a:latin typeface="微软雅黑" charset="0"/>
                <a:ea typeface="微软雅黑" charset="0"/>
                <a:cs typeface="微软雅黑" charset="0"/>
                <a:sym typeface="+mn-ea"/>
              </a:rPr>
              <a:t>sigmaX</a:t>
            </a:r>
            <a:r>
              <a:rPr lang="zh-CN" altLang="en-US" sz="2000">
                <a:latin typeface="微软雅黑" charset="0"/>
                <a:ea typeface="微软雅黑" charset="0"/>
                <a:cs typeface="微软雅黑" charset="0"/>
                <a:sym typeface="+mn-ea"/>
              </a:rPr>
              <a:t>：</a:t>
            </a:r>
            <a:r>
              <a:rPr lang="en-US" altLang="zh-CN" sz="2000">
                <a:latin typeface="微软雅黑" charset="0"/>
                <a:ea typeface="微软雅黑" charset="0"/>
                <a:cs typeface="微软雅黑" charset="0"/>
                <a:sym typeface="+mn-ea"/>
              </a:rPr>
              <a:t>X</a:t>
            </a:r>
            <a:r>
              <a:rPr lang="zh-CN" altLang="en-US" sz="2000">
                <a:latin typeface="微软雅黑" charset="0"/>
                <a:ea typeface="微软雅黑" charset="0"/>
                <a:cs typeface="微软雅黑" charset="0"/>
                <a:sym typeface="+mn-ea"/>
              </a:rPr>
              <a:t>方向的</a:t>
            </a:r>
            <a:r>
              <a:rPr lang="zh-CN" altLang="en-US" sz="2000">
                <a:latin typeface="微软雅黑" charset="0"/>
                <a:ea typeface="微软雅黑" charset="0"/>
                <a:cs typeface="微软雅黑" charset="0"/>
                <a:sym typeface="+mn-ea"/>
              </a:rPr>
              <a:t>标准差</a:t>
            </a:r>
            <a:endParaRPr lang="zh-CN" altLang="en-US" sz="2000"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buClr>
                <a:srgbClr val="D34817"/>
              </a:buClr>
              <a:buFont typeface="Arial" panose="020B0604020202090204" pitchFamily="34" charset="0"/>
              <a:buChar char="•"/>
            </a:pPr>
            <a:r>
              <a:rPr lang="en-US" altLang="zh-CN" sz="2000">
                <a:latin typeface="微软雅黑" charset="0"/>
                <a:ea typeface="微软雅黑" charset="0"/>
                <a:cs typeface="微软雅黑" charset="0"/>
                <a:sym typeface="+mn-ea"/>
              </a:rPr>
              <a:t>sigmaY</a:t>
            </a:r>
            <a:r>
              <a:rPr lang="zh-CN" altLang="en-US" sz="2000">
                <a:latin typeface="微软雅黑" charset="0"/>
                <a:ea typeface="微软雅黑" charset="0"/>
                <a:cs typeface="微软雅黑" charset="0"/>
                <a:sym typeface="+mn-ea"/>
              </a:rPr>
              <a:t>：</a:t>
            </a:r>
            <a:r>
              <a:rPr lang="en-US" altLang="zh-CN" sz="2000">
                <a:latin typeface="微软雅黑" charset="0"/>
                <a:ea typeface="微软雅黑" charset="0"/>
                <a:cs typeface="微软雅黑" charset="0"/>
                <a:sym typeface="+mn-ea"/>
              </a:rPr>
              <a:t>Y</a:t>
            </a:r>
            <a:r>
              <a:rPr lang="zh-CN" altLang="en-US" sz="2000">
                <a:latin typeface="微软雅黑" charset="0"/>
                <a:ea typeface="微软雅黑" charset="0"/>
                <a:cs typeface="微软雅黑" charset="0"/>
                <a:sym typeface="+mn-ea"/>
              </a:rPr>
              <a:t>方向的标准差，默认值</a:t>
            </a:r>
            <a:r>
              <a:rPr lang="en-US" altLang="zh-CN" sz="2000">
                <a:latin typeface="微软雅黑" charset="0"/>
                <a:ea typeface="微软雅黑" charset="0"/>
                <a:cs typeface="微软雅黑" charset="0"/>
                <a:sym typeface="+mn-ea"/>
              </a:rPr>
              <a:t>0</a:t>
            </a:r>
            <a:r>
              <a:rPr lang="zh-CN" altLang="en-US" sz="2000">
                <a:latin typeface="微软雅黑" charset="0"/>
                <a:ea typeface="微软雅黑" charset="0"/>
                <a:cs typeface="微软雅黑" charset="0"/>
                <a:sym typeface="+mn-ea"/>
              </a:rPr>
              <a:t>时，</a:t>
            </a:r>
            <a:r>
              <a:rPr lang="en-US" altLang="zh-CN" sz="2000">
                <a:latin typeface="微软雅黑" charset="0"/>
                <a:ea typeface="微软雅黑" charset="0"/>
                <a:cs typeface="微软雅黑" charset="0"/>
                <a:sym typeface="+mn-ea"/>
              </a:rPr>
              <a:t>sigmaY=sigmaX</a:t>
            </a:r>
            <a:endParaRPr lang="en-US" altLang="zh-CN" sz="2000">
              <a:latin typeface="微软雅黑" charset="0"/>
              <a:ea typeface="微软雅黑" charset="0"/>
              <a:cs typeface="微软雅黑" charset="0"/>
              <a:sym typeface="+mn-e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392" y="118745"/>
            <a:ext cx="10959008" cy="1028700"/>
          </a:xfrm>
        </p:spPr>
        <p:txBody>
          <a:bodyPr/>
          <a:lstStyle/>
          <a:p>
            <a:pPr algn="l"/>
            <a:r>
              <a:rPr lang="zh-CN" altLang="en-US" sz="4000" dirty="0"/>
              <a:t>实验一</a:t>
            </a:r>
            <a:r>
              <a:rPr lang="en-US" altLang="zh-CN" sz="4000" dirty="0"/>
              <a:t> </a:t>
            </a:r>
            <a:r>
              <a:rPr lang="zh-CN" altLang="en-US" sz="4000" dirty="0"/>
              <a:t>边缘检测</a:t>
            </a:r>
            <a:endParaRPr lang="zh-CN" altLang="en-US" sz="4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698403" y="6381328"/>
            <a:ext cx="3302000" cy="476249"/>
          </a:xfrm>
        </p:spPr>
        <p:txBody>
          <a:bodyPr/>
          <a:lstStyle/>
          <a:p>
            <a:pPr defTabSz="1097280" fontAlgn="base">
              <a:spcBef>
                <a:spcPct val="0"/>
              </a:spcBef>
              <a:spcAft>
                <a:spcPct val="0"/>
              </a:spcAft>
              <a:defRPr/>
            </a:pPr>
            <a:fld id="{7798C240-34E5-4315-A60F-F85A5EE3125A}" type="datetime1">
              <a:rPr lang="zh-CN" altLang="en-US" sz="1400">
                <a:solidFill>
                  <a:srgbClr val="696464"/>
                </a:solidFill>
                <a:latin typeface="Times New Roman" panose="02020503050405090304" pitchFamily="18" charset="0"/>
                <a:ea typeface="宋体" pitchFamily="2" charset="-122"/>
              </a:rPr>
            </a:fld>
            <a:endParaRPr lang="en-US" altLang="zh-CN" sz="1400" dirty="0">
              <a:solidFill>
                <a:srgbClr val="696464"/>
              </a:solidFill>
              <a:latin typeface="Times New Roman" panose="02020503050405090304" pitchFamily="18" charset="0"/>
              <a:ea typeface="宋体" pitchFamily="2" charset="-122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11424" y="6402237"/>
            <a:ext cx="5283200" cy="457200"/>
          </a:xfrm>
        </p:spPr>
        <p:txBody>
          <a:bodyPr/>
          <a:lstStyle/>
          <a:p>
            <a:pPr defTabSz="109728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400" dirty="0">
                <a:solidFill>
                  <a:srgbClr val="696464"/>
                </a:solidFill>
                <a:latin typeface="Times New Roman" panose="02020503050405090304" pitchFamily="18" charset="0"/>
                <a:ea typeface="宋体" pitchFamily="2" charset="-122"/>
              </a:rPr>
              <a:t>智能与计算学部</a:t>
            </a:r>
            <a:endParaRPr lang="en-US" altLang="zh-CN" sz="1400" dirty="0">
              <a:solidFill>
                <a:srgbClr val="696464"/>
              </a:solidFill>
              <a:latin typeface="Times New Roman" panose="02020503050405090304" pitchFamily="18" charset="0"/>
              <a:ea typeface="宋体" pitchFamily="2" charset="-122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94733" y="6400377"/>
            <a:ext cx="609600" cy="457200"/>
          </a:xfrm>
        </p:spPr>
        <p:txBody>
          <a:bodyPr/>
          <a:lstStyle/>
          <a:p>
            <a:pPr defTabSz="1097280" fontAlgn="base">
              <a:spcBef>
                <a:spcPct val="0"/>
              </a:spcBef>
              <a:spcAft>
                <a:spcPct val="0"/>
              </a:spcAft>
              <a:defRPr/>
            </a:pPr>
            <a:fld id="{BD75371B-78B0-4DB1-8223-90A7C34FE8C5}" type="slidenum">
              <a:rPr lang="en-US" altLang="zh-CN" sz="1400">
                <a:latin typeface="Times New Roman" panose="02020503050405090304" pitchFamily="18" charset="0"/>
                <a:ea typeface="幼圆" pitchFamily="49" charset="-122"/>
                <a:cs typeface="Times New Roman" panose="02020503050405090304" pitchFamily="18" charset="0"/>
              </a:rPr>
            </a:fld>
            <a:endParaRPr lang="en-US" altLang="zh-CN" sz="1400" dirty="0">
              <a:latin typeface="Times New Roman" panose="02020503050405090304" pitchFamily="18" charset="0"/>
              <a:ea typeface="幼圆" pitchFamily="49" charset="-122"/>
              <a:cs typeface="Times New Roman" panose="02020503050405090304" pitchFamily="18" charset="0"/>
            </a:endParaRPr>
          </a:p>
        </p:txBody>
      </p:sp>
      <p:sp>
        <p:nvSpPr>
          <p:cNvPr id="8" name="内容占位符 7"/>
          <p:cNvSpPr>
            <a:spLocks noGrp="1"/>
          </p:cNvSpPr>
          <p:nvPr>
            <p:ph sz="quarter" idx="1"/>
          </p:nvPr>
        </p:nvSpPr>
        <p:spPr>
          <a:xfrm>
            <a:off x="623570" y="1290955"/>
            <a:ext cx="6108700" cy="661035"/>
          </a:xfrm>
        </p:spPr>
        <p:txBody>
          <a:bodyPr/>
          <a:lstStyle/>
          <a:p>
            <a:pPr marL="0" indent="0">
              <a:lnSpc>
                <a:spcPct val="125000"/>
              </a:lnSpc>
              <a:buFont typeface="Wingdings" panose="05000000000000000000" pitchFamily="2" charset="2"/>
              <a:buNone/>
            </a:pPr>
            <a:r>
              <a:rPr lang="en-US" b="1" dirty="0">
                <a:sym typeface="+mn-ea"/>
              </a:rPr>
              <a:t>Prewitt</a:t>
            </a:r>
            <a:endParaRPr lang="en-US" altLang="zh-CN" b="1" dirty="0">
              <a:sym typeface="+mn-ea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rcRect b="43538"/>
          <a:stretch>
            <a:fillRect/>
          </a:stretch>
        </p:blipFill>
        <p:spPr>
          <a:xfrm>
            <a:off x="6167755" y="1772285"/>
            <a:ext cx="5835650" cy="3398520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622935" y="1929765"/>
            <a:ext cx="5245100" cy="34150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342900" indent="-342900" fontAlgn="auto">
              <a:lnSpc>
                <a:spcPct val="150000"/>
              </a:lnSpc>
              <a:buClr>
                <a:srgbClr val="D34817"/>
              </a:buClr>
              <a:buFont typeface="Wingdings" panose="05000000000000000000" charset="0"/>
              <a:buChar char=""/>
            </a:pPr>
            <a:r>
              <a:rPr lang="en-US" altLang="zh-CN" sz="2400">
                <a:latin typeface="微软雅黑" charset="0"/>
                <a:ea typeface="微软雅黑" charset="0"/>
                <a:cs typeface="微软雅黑" charset="0"/>
                <a:sym typeface="+mn-ea"/>
              </a:rPr>
              <a:t>np</a:t>
            </a:r>
            <a:r>
              <a:rPr lang="en-US" altLang="zh-CN" sz="2400" baseline="30000">
                <a:latin typeface="微软雅黑" charset="0"/>
                <a:ea typeface="微软雅黑" charset="0"/>
                <a:cs typeface="微软雅黑" charset="0"/>
                <a:sym typeface="+mn-ea"/>
              </a:rPr>
              <a:t>[1]</a:t>
            </a:r>
            <a:r>
              <a:rPr lang="en-US" altLang="zh-CN" sz="2400">
                <a:latin typeface="微软雅黑" charset="0"/>
                <a:ea typeface="微软雅黑" charset="0"/>
                <a:cs typeface="微软雅黑" charset="0"/>
                <a:sym typeface="+mn-ea"/>
              </a:rPr>
              <a:t>.array()</a:t>
            </a:r>
            <a:r>
              <a:rPr lang="zh-CN" altLang="en-US" sz="2400">
                <a:latin typeface="微软雅黑" charset="0"/>
                <a:ea typeface="微软雅黑" charset="0"/>
                <a:cs typeface="微软雅黑" charset="0"/>
                <a:sym typeface="+mn-ea"/>
              </a:rPr>
              <a:t>：创建指定的卷积核</a:t>
            </a:r>
            <a:endParaRPr lang="en-US" altLang="zh-CN" sz="2400"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buClr>
                <a:srgbClr val="D34817"/>
              </a:buClr>
              <a:buFont typeface="Wingdings" panose="05000000000000000000" charset="0"/>
              <a:buChar char=""/>
            </a:pPr>
            <a:r>
              <a:rPr lang="en-US" altLang="zh-CN" sz="2400">
                <a:latin typeface="微软雅黑" charset="0"/>
                <a:ea typeface="微软雅黑" charset="0"/>
                <a:cs typeface="微软雅黑" charset="0"/>
                <a:sym typeface="+mn-ea"/>
              </a:rPr>
              <a:t>cv2.convertScaleAbs()</a:t>
            </a:r>
            <a:r>
              <a:rPr lang="zh-CN" altLang="en-US" sz="2400">
                <a:latin typeface="微软雅黑" charset="0"/>
                <a:ea typeface="微软雅黑" charset="0"/>
                <a:cs typeface="微软雅黑" charset="0"/>
                <a:sym typeface="+mn-ea"/>
              </a:rPr>
              <a:t>：将结果缩放、取绝对值</a:t>
            </a:r>
            <a:r>
              <a:rPr lang="zh-CN" altLang="en-US" sz="2400">
                <a:latin typeface="微软雅黑" charset="0"/>
                <a:ea typeface="微软雅黑" charset="0"/>
                <a:cs typeface="微软雅黑" charset="0"/>
                <a:sym typeface="+mn-ea"/>
              </a:rPr>
              <a:t>并转为</a:t>
            </a:r>
            <a:r>
              <a:rPr lang="en-US" altLang="zh-CN" sz="2400">
                <a:latin typeface="微软雅黑" charset="0"/>
                <a:ea typeface="微软雅黑" charset="0"/>
                <a:cs typeface="微软雅黑" charset="0"/>
                <a:sym typeface="+mn-ea"/>
              </a:rPr>
              <a:t>uint8</a:t>
            </a:r>
            <a:r>
              <a:rPr lang="zh-CN" altLang="en-US" sz="2400">
                <a:latin typeface="微软雅黑" charset="0"/>
                <a:ea typeface="微软雅黑" charset="0"/>
                <a:cs typeface="微软雅黑" charset="0"/>
                <a:sym typeface="+mn-ea"/>
              </a:rPr>
              <a:t>类型，确保显示</a:t>
            </a:r>
            <a:r>
              <a:rPr lang="zh-CN" altLang="en-US" sz="2400">
                <a:latin typeface="微软雅黑" charset="0"/>
                <a:ea typeface="微软雅黑" charset="0"/>
                <a:cs typeface="微软雅黑" charset="0"/>
                <a:sym typeface="+mn-ea"/>
              </a:rPr>
              <a:t>图像</a:t>
            </a:r>
            <a:endParaRPr lang="zh-CN" altLang="en-US" sz="2400"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buClr>
                <a:srgbClr val="D34817"/>
              </a:buClr>
              <a:buFont typeface="Wingdings" panose="05000000000000000000" charset="0"/>
              <a:buChar char=""/>
            </a:pPr>
            <a:r>
              <a:rPr lang="en-US" altLang="zh-CN" sz="2400">
                <a:latin typeface="微软雅黑" charset="0"/>
                <a:ea typeface="微软雅黑" charset="0"/>
                <a:cs typeface="微软雅黑" charset="0"/>
                <a:sym typeface="+mn-ea"/>
              </a:rPr>
              <a:t>cv2.addWeighted()</a:t>
            </a:r>
            <a:r>
              <a:rPr lang="zh-CN" altLang="en-US" sz="2400">
                <a:latin typeface="微软雅黑" charset="0"/>
                <a:ea typeface="微软雅黑" charset="0"/>
                <a:cs typeface="微软雅黑" charset="0"/>
                <a:sym typeface="+mn-ea"/>
              </a:rPr>
              <a:t>：对两幅图像加权融合</a:t>
            </a:r>
            <a:endParaRPr lang="zh-CN" altLang="en-US" sz="2400">
              <a:latin typeface="微软雅黑" charset="0"/>
              <a:ea typeface="微软雅黑" charset="0"/>
              <a:cs typeface="微软雅黑" charset="0"/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567940" y="6451600"/>
            <a:ext cx="748665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400" dirty="0">
                <a:latin typeface="微软雅黑" charset="0"/>
                <a:ea typeface="微软雅黑" charset="0"/>
                <a:cs typeface="Times New Roman Regular" panose="02020503050405090304" charset="0"/>
                <a:sym typeface="+mn-ea"/>
              </a:rPr>
              <a:t>[1] </a:t>
            </a:r>
            <a:r>
              <a:rPr lang="en-US" altLang="zh-CN" sz="1400">
                <a:latin typeface="微软雅黑" charset="0"/>
                <a:ea typeface="微软雅黑" charset="0"/>
                <a:cs typeface="Times New Roman Regular" panose="02020503050405090304" charset="0"/>
                <a:sym typeface="+mn-ea"/>
              </a:rPr>
              <a:t>np</a:t>
            </a:r>
            <a:r>
              <a:rPr lang="zh-CN" altLang="en-US" sz="1400">
                <a:latin typeface="微软雅黑" charset="0"/>
                <a:ea typeface="微软雅黑" charset="0"/>
                <a:cs typeface="Times New Roman Regular" panose="02020503050405090304" charset="0"/>
                <a:sym typeface="+mn-ea"/>
              </a:rPr>
              <a:t>：</a:t>
            </a:r>
            <a:r>
              <a:rPr lang="en-US" altLang="zh-CN" sz="1400">
                <a:latin typeface="微软雅黑" charset="0"/>
                <a:ea typeface="微软雅黑" charset="0"/>
                <a:cs typeface="Times New Roman Regular" panose="02020503050405090304" charset="0"/>
                <a:sym typeface="+mn-ea"/>
              </a:rPr>
              <a:t>Python</a:t>
            </a:r>
            <a:r>
              <a:rPr lang="zh-CN" altLang="en-US" sz="1400">
                <a:latin typeface="微软雅黑" charset="0"/>
                <a:ea typeface="微软雅黑" charset="0"/>
                <a:cs typeface="Times New Roman Regular" panose="02020503050405090304" charset="0"/>
                <a:sym typeface="+mn-ea"/>
              </a:rPr>
              <a:t>开源数据计算扩展</a:t>
            </a:r>
            <a:r>
              <a:rPr lang="en-US" altLang="zh-CN" sz="1400">
                <a:latin typeface="微软雅黑" charset="0"/>
                <a:ea typeface="微软雅黑" charset="0"/>
                <a:cs typeface="Times New Roman Regular" panose="02020503050405090304" charset="0"/>
                <a:sym typeface="+mn-ea"/>
                <a:hlinkClick r:id="rId2" tooltip="" action="ppaction://hlinkfile"/>
              </a:rPr>
              <a:t>Numpy</a:t>
            </a:r>
            <a:endParaRPr lang="en-US" altLang="zh-CN" sz="1400">
              <a:latin typeface="微软雅黑" charset="0"/>
              <a:ea typeface="微软雅黑" charset="0"/>
              <a:cs typeface="Times New Roman Regular" panose="02020503050405090304" charset="0"/>
              <a:sym typeface="+mn-e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392" y="118745"/>
            <a:ext cx="10959008" cy="1028700"/>
          </a:xfrm>
        </p:spPr>
        <p:txBody>
          <a:bodyPr/>
          <a:lstStyle/>
          <a:p>
            <a:pPr algn="l"/>
            <a:r>
              <a:rPr lang="zh-CN" altLang="en-US" sz="4000" dirty="0"/>
              <a:t>实验一</a:t>
            </a:r>
            <a:r>
              <a:rPr lang="en-US" altLang="zh-CN" sz="4000" dirty="0"/>
              <a:t> </a:t>
            </a:r>
            <a:r>
              <a:rPr lang="zh-CN" altLang="en-US" sz="4000" dirty="0"/>
              <a:t>边缘检测</a:t>
            </a:r>
            <a:endParaRPr lang="zh-CN" altLang="en-US" sz="4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698403" y="6381328"/>
            <a:ext cx="3302000" cy="476249"/>
          </a:xfrm>
        </p:spPr>
        <p:txBody>
          <a:bodyPr/>
          <a:lstStyle/>
          <a:p>
            <a:pPr defTabSz="1097280" fontAlgn="base">
              <a:spcBef>
                <a:spcPct val="0"/>
              </a:spcBef>
              <a:spcAft>
                <a:spcPct val="0"/>
              </a:spcAft>
              <a:defRPr/>
            </a:pPr>
            <a:fld id="{7798C240-34E5-4315-A60F-F85A5EE3125A}" type="datetime1">
              <a:rPr lang="zh-CN" altLang="en-US" sz="1400">
                <a:solidFill>
                  <a:srgbClr val="696464"/>
                </a:solidFill>
                <a:latin typeface="Times New Roman" panose="02020503050405090304" pitchFamily="18" charset="0"/>
                <a:ea typeface="宋体" pitchFamily="2" charset="-122"/>
              </a:rPr>
            </a:fld>
            <a:endParaRPr lang="en-US" altLang="zh-CN" sz="1400" dirty="0">
              <a:solidFill>
                <a:srgbClr val="696464"/>
              </a:solidFill>
              <a:latin typeface="Times New Roman" panose="02020503050405090304" pitchFamily="18" charset="0"/>
              <a:ea typeface="宋体" pitchFamily="2" charset="-122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11424" y="6402237"/>
            <a:ext cx="5283200" cy="457200"/>
          </a:xfrm>
        </p:spPr>
        <p:txBody>
          <a:bodyPr/>
          <a:lstStyle/>
          <a:p>
            <a:pPr defTabSz="109728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400" dirty="0">
                <a:solidFill>
                  <a:srgbClr val="696464"/>
                </a:solidFill>
                <a:latin typeface="Times New Roman" panose="02020503050405090304" pitchFamily="18" charset="0"/>
                <a:ea typeface="宋体" pitchFamily="2" charset="-122"/>
              </a:rPr>
              <a:t>智能与计算学部</a:t>
            </a:r>
            <a:endParaRPr lang="en-US" altLang="zh-CN" sz="1400" dirty="0">
              <a:solidFill>
                <a:srgbClr val="696464"/>
              </a:solidFill>
              <a:latin typeface="Times New Roman" panose="02020503050405090304" pitchFamily="18" charset="0"/>
              <a:ea typeface="宋体" pitchFamily="2" charset="-122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94733" y="6400377"/>
            <a:ext cx="609600" cy="457200"/>
          </a:xfrm>
        </p:spPr>
        <p:txBody>
          <a:bodyPr/>
          <a:lstStyle/>
          <a:p>
            <a:pPr defTabSz="1097280" fontAlgn="base">
              <a:spcBef>
                <a:spcPct val="0"/>
              </a:spcBef>
              <a:spcAft>
                <a:spcPct val="0"/>
              </a:spcAft>
              <a:defRPr/>
            </a:pPr>
            <a:fld id="{BD75371B-78B0-4DB1-8223-90A7C34FE8C5}" type="slidenum">
              <a:rPr lang="en-US" altLang="zh-CN" sz="1400">
                <a:latin typeface="Times New Roman" panose="02020503050405090304" pitchFamily="18" charset="0"/>
                <a:ea typeface="幼圆" pitchFamily="49" charset="-122"/>
                <a:cs typeface="Times New Roman" panose="02020503050405090304" pitchFamily="18" charset="0"/>
              </a:rPr>
            </a:fld>
            <a:endParaRPr lang="en-US" altLang="zh-CN" sz="1400" dirty="0">
              <a:latin typeface="Times New Roman" panose="02020503050405090304" pitchFamily="18" charset="0"/>
              <a:ea typeface="幼圆" pitchFamily="49" charset="-122"/>
              <a:cs typeface="Times New Roman" panose="02020503050405090304" pitchFamily="18" charset="0"/>
            </a:endParaRPr>
          </a:p>
        </p:txBody>
      </p:sp>
      <p:sp>
        <p:nvSpPr>
          <p:cNvPr id="8" name="内容占位符 7"/>
          <p:cNvSpPr>
            <a:spLocks noGrp="1"/>
          </p:cNvSpPr>
          <p:nvPr>
            <p:ph sz="quarter" idx="1"/>
          </p:nvPr>
        </p:nvSpPr>
        <p:spPr>
          <a:xfrm>
            <a:off x="623570" y="1290955"/>
            <a:ext cx="6108700" cy="661035"/>
          </a:xfrm>
        </p:spPr>
        <p:txBody>
          <a:bodyPr/>
          <a:lstStyle/>
          <a:p>
            <a:pPr marL="0" indent="0">
              <a:lnSpc>
                <a:spcPct val="125000"/>
              </a:lnSpc>
              <a:buFont typeface="Wingdings" panose="05000000000000000000" pitchFamily="2" charset="2"/>
              <a:buNone/>
            </a:pPr>
            <a:r>
              <a:rPr lang="en-US" altLang="zh-CN" b="1" dirty="0">
                <a:sym typeface="+mn-ea"/>
              </a:rPr>
              <a:t>Sobel</a:t>
            </a:r>
            <a:r>
              <a:rPr lang="zh-CN" altLang="en-US" b="1" dirty="0">
                <a:sym typeface="+mn-ea"/>
              </a:rPr>
              <a:t>、</a:t>
            </a:r>
            <a:r>
              <a:rPr lang="en-US" altLang="zh-CN" b="1" dirty="0">
                <a:sym typeface="+mn-ea"/>
              </a:rPr>
              <a:t>Canny</a:t>
            </a:r>
            <a:endParaRPr lang="en-US" altLang="zh-CN" b="1" dirty="0">
              <a:sym typeface="+mn-ea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rcRect t="55270" b="13725"/>
          <a:stretch>
            <a:fillRect/>
          </a:stretch>
        </p:blipFill>
        <p:spPr>
          <a:xfrm>
            <a:off x="6236335" y="2132965"/>
            <a:ext cx="5835650" cy="1866265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622935" y="1929765"/>
            <a:ext cx="5245100" cy="41541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342900" indent="-342900" fontAlgn="auto">
              <a:lnSpc>
                <a:spcPct val="150000"/>
              </a:lnSpc>
              <a:buClr>
                <a:srgbClr val="D34817"/>
              </a:buClr>
              <a:buFont typeface="Wingdings" panose="05000000000000000000" charset="0"/>
              <a:buChar char=""/>
            </a:pPr>
            <a:r>
              <a:rPr lang="en-US" altLang="zh-CN" sz="2400">
                <a:latin typeface="微软雅黑" charset="0"/>
                <a:ea typeface="微软雅黑" charset="0"/>
                <a:cs typeface="微软雅黑" charset="0"/>
                <a:sym typeface="+mn-ea"/>
              </a:rPr>
              <a:t>Sobel</a:t>
            </a:r>
            <a:r>
              <a:rPr lang="zh-CN" altLang="en-US" sz="2400">
                <a:latin typeface="微软雅黑" charset="0"/>
                <a:ea typeface="微软雅黑" charset="0"/>
                <a:cs typeface="微软雅黑" charset="0"/>
                <a:sym typeface="+mn-ea"/>
              </a:rPr>
              <a:t>算子</a:t>
            </a:r>
            <a:endParaRPr lang="zh-CN" altLang="en-US" sz="2400"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buClr>
                <a:srgbClr val="D34817"/>
              </a:buClr>
              <a:buFont typeface="Wingdings" panose="05000000000000000000" charset="0"/>
              <a:buChar char=""/>
            </a:pPr>
            <a:endParaRPr lang="zh-CN" altLang="en-US" sz="2400"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marL="800100" lvl="1" indent="-342900" fontAlgn="auto">
              <a:lnSpc>
                <a:spcPct val="150000"/>
              </a:lnSpc>
              <a:buClr>
                <a:srgbClr val="D34817"/>
              </a:buClr>
              <a:buFont typeface="Arial" panose="020B0604020202090204" pitchFamily="34" charset="0"/>
              <a:buChar char="•"/>
            </a:pPr>
            <a:r>
              <a:rPr lang="en-US" altLang="zh-CN" sz="2000">
                <a:latin typeface="微软雅黑" charset="0"/>
                <a:ea typeface="微软雅黑" charset="0"/>
                <a:cs typeface="微软雅黑" charset="0"/>
                <a:sym typeface="+mn-ea"/>
              </a:rPr>
              <a:t>dx</a:t>
            </a:r>
            <a:r>
              <a:rPr lang="zh-CN" altLang="en-US" sz="2000">
                <a:latin typeface="微软雅黑" charset="0"/>
                <a:ea typeface="微软雅黑" charset="0"/>
                <a:cs typeface="微软雅黑" charset="0"/>
                <a:sym typeface="+mn-ea"/>
              </a:rPr>
              <a:t>：</a:t>
            </a:r>
            <a:r>
              <a:rPr lang="en-US" altLang="zh-CN" sz="2000">
                <a:latin typeface="微软雅黑" charset="0"/>
                <a:ea typeface="微软雅黑" charset="0"/>
                <a:cs typeface="微软雅黑" charset="0"/>
                <a:sym typeface="+mn-ea"/>
              </a:rPr>
              <a:t>x</a:t>
            </a:r>
            <a:r>
              <a:rPr lang="zh-CN" altLang="en-US" sz="2000">
                <a:latin typeface="微软雅黑" charset="0"/>
                <a:ea typeface="微软雅黑" charset="0"/>
                <a:cs typeface="微软雅黑" charset="0"/>
                <a:sym typeface="+mn-ea"/>
              </a:rPr>
              <a:t>方向的求导阶数</a:t>
            </a:r>
            <a:endParaRPr lang="zh-CN" altLang="en-US" sz="2000"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marL="800100" lvl="1" indent="-342900" fontAlgn="auto">
              <a:lnSpc>
                <a:spcPct val="150000"/>
              </a:lnSpc>
              <a:buClr>
                <a:srgbClr val="D34817"/>
              </a:buClr>
              <a:buFont typeface="Arial" panose="020B0604020202090204" pitchFamily="34" charset="0"/>
              <a:buChar char="•"/>
            </a:pPr>
            <a:r>
              <a:rPr lang="en-US" altLang="zh-CN" sz="2000">
                <a:latin typeface="微软雅黑" charset="0"/>
                <a:ea typeface="微软雅黑" charset="0"/>
                <a:cs typeface="微软雅黑" charset="0"/>
                <a:sym typeface="+mn-ea"/>
              </a:rPr>
              <a:t>dy</a:t>
            </a:r>
            <a:r>
              <a:rPr lang="zh-CN" altLang="en-US" sz="2000">
                <a:latin typeface="微软雅黑" charset="0"/>
                <a:ea typeface="微软雅黑" charset="0"/>
                <a:cs typeface="微软雅黑" charset="0"/>
                <a:sym typeface="+mn-ea"/>
              </a:rPr>
              <a:t>：</a:t>
            </a:r>
            <a:r>
              <a:rPr lang="en-US" altLang="zh-CN" sz="2000">
                <a:latin typeface="微软雅黑" charset="0"/>
                <a:ea typeface="微软雅黑" charset="0"/>
                <a:cs typeface="微软雅黑" charset="0"/>
                <a:sym typeface="+mn-ea"/>
              </a:rPr>
              <a:t>y</a:t>
            </a:r>
            <a:r>
              <a:rPr lang="zh-CN" altLang="en-US" sz="2000">
                <a:latin typeface="微软雅黑" charset="0"/>
                <a:ea typeface="微软雅黑" charset="0"/>
                <a:cs typeface="微软雅黑" charset="0"/>
                <a:sym typeface="+mn-ea"/>
              </a:rPr>
              <a:t>方向的求导阶数</a:t>
            </a:r>
            <a:endParaRPr lang="zh-CN" altLang="en-US" sz="2400"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buClr>
                <a:srgbClr val="D34817"/>
              </a:buClr>
              <a:buFont typeface="Wingdings" panose="05000000000000000000" charset="0"/>
              <a:buChar char=""/>
            </a:pPr>
            <a:r>
              <a:rPr lang="en-US" altLang="zh-CN" sz="2400">
                <a:latin typeface="微软雅黑" charset="0"/>
                <a:ea typeface="微软雅黑" charset="0"/>
                <a:cs typeface="微软雅黑" charset="0"/>
                <a:sym typeface="+mn-ea"/>
              </a:rPr>
              <a:t>Canny</a:t>
            </a:r>
            <a:r>
              <a:rPr lang="zh-CN" altLang="en-US" sz="2400">
                <a:latin typeface="微软雅黑" charset="0"/>
                <a:ea typeface="微软雅黑" charset="0"/>
                <a:cs typeface="微软雅黑" charset="0"/>
                <a:sym typeface="+mn-ea"/>
              </a:rPr>
              <a:t>算子</a:t>
            </a:r>
            <a:endParaRPr lang="zh-CN" altLang="en-US" sz="2400"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buClr>
                <a:srgbClr val="D34817"/>
              </a:buClr>
              <a:buFont typeface="Wingdings" panose="05000000000000000000" charset="0"/>
              <a:buChar char=""/>
            </a:pPr>
            <a:endParaRPr lang="zh-CN" altLang="en-US" sz="2400"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marL="800100" lvl="1" indent="-342900" fontAlgn="auto">
              <a:lnSpc>
                <a:spcPct val="150000"/>
              </a:lnSpc>
              <a:buClr>
                <a:srgbClr val="D34817"/>
              </a:buClr>
              <a:buFont typeface="Arial" panose="020B0604020202090204" pitchFamily="34" charset="0"/>
              <a:buChar char="•"/>
            </a:pPr>
            <a:r>
              <a:rPr lang="en-US" altLang="zh-CN" sz="2000">
                <a:latin typeface="微软雅黑" charset="0"/>
                <a:ea typeface="微软雅黑" charset="0"/>
                <a:cs typeface="微软雅黑" charset="0"/>
                <a:sym typeface="+mn-ea"/>
              </a:rPr>
              <a:t>threshold1</a:t>
            </a:r>
            <a:r>
              <a:rPr lang="zh-CN" altLang="en-US" sz="2000">
                <a:latin typeface="微软雅黑" charset="0"/>
                <a:ea typeface="微软雅黑" charset="0"/>
                <a:cs typeface="微软雅黑" charset="0"/>
                <a:sym typeface="+mn-ea"/>
              </a:rPr>
              <a:t>：下阈值</a:t>
            </a:r>
            <a:endParaRPr lang="en-US" altLang="zh-CN" sz="2000"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marL="800100" lvl="1" indent="-342900" fontAlgn="auto">
              <a:lnSpc>
                <a:spcPct val="150000"/>
              </a:lnSpc>
              <a:buClr>
                <a:srgbClr val="D34817"/>
              </a:buClr>
              <a:buFont typeface="Arial" panose="020B0604020202090204" pitchFamily="34" charset="0"/>
              <a:buChar char="•"/>
            </a:pPr>
            <a:r>
              <a:rPr lang="en-US" altLang="zh-CN" sz="2000">
                <a:latin typeface="微软雅黑" charset="0"/>
                <a:ea typeface="微软雅黑" charset="0"/>
                <a:cs typeface="微软雅黑" charset="0"/>
                <a:sym typeface="+mn-ea"/>
              </a:rPr>
              <a:t>threshold2</a:t>
            </a:r>
            <a:r>
              <a:rPr lang="zh-CN" altLang="en-US" sz="2000">
                <a:latin typeface="微软雅黑" charset="0"/>
                <a:ea typeface="微软雅黑" charset="0"/>
                <a:cs typeface="微软雅黑" charset="0"/>
                <a:sym typeface="+mn-ea"/>
              </a:rPr>
              <a:t>：上阈值</a:t>
            </a:r>
            <a:endParaRPr lang="zh-CN" altLang="en-US" sz="2000">
              <a:latin typeface="微软雅黑" charset="0"/>
              <a:ea typeface="微软雅黑" charset="0"/>
              <a:cs typeface="微软雅黑" charset="0"/>
              <a:sym typeface="+mn-ea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981710" y="4573905"/>
            <a:ext cx="5114290" cy="5067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p>
            <a:pPr indent="0" algn="l" fontAlgn="auto">
              <a:lnSpc>
                <a:spcPct val="150000"/>
              </a:lnSpc>
            </a:pPr>
            <a:r>
              <a:rPr lang="en-US" altLang="zh-CN" b="0" i="0">
                <a:solidFill>
                  <a:srgbClr val="383A42"/>
                </a:solidFill>
                <a:latin typeface="Source Code Pro"/>
                <a:ea typeface="Source Code Pro"/>
              </a:rPr>
              <a:t>dst = cv2.Canny(src, threshold1, threshold2)</a:t>
            </a:r>
            <a:endParaRPr lang="en-US" altLang="zh-CN" b="0" i="0">
              <a:solidFill>
                <a:srgbClr val="383A42"/>
              </a:solidFill>
              <a:latin typeface="Source Code Pro"/>
              <a:ea typeface="Source Code Pro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81710" y="2564765"/>
            <a:ext cx="5110480" cy="5067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p>
            <a:pPr indent="0" algn="l" fontAlgn="auto">
              <a:lnSpc>
                <a:spcPct val="150000"/>
              </a:lnSpc>
            </a:pPr>
            <a:r>
              <a:rPr lang="en-US" altLang="zh-CN" b="0" i="0">
                <a:solidFill>
                  <a:srgbClr val="383A42"/>
                </a:solidFill>
                <a:latin typeface="Source Code Pro"/>
                <a:ea typeface="Source Code Pro"/>
              </a:rPr>
              <a:t>dst = cv2.Sobel(src, ddepth, dx, dy)</a:t>
            </a:r>
            <a:endParaRPr lang="en-US" altLang="zh-CN" b="0" i="0">
              <a:solidFill>
                <a:srgbClr val="383A42"/>
              </a:solidFill>
              <a:latin typeface="Source Code Pro"/>
              <a:ea typeface="Source Code Pro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rcRect t="85178"/>
          <a:stretch>
            <a:fillRect/>
          </a:stretch>
        </p:blipFill>
        <p:spPr>
          <a:xfrm>
            <a:off x="6240145" y="4862830"/>
            <a:ext cx="5835650" cy="89217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392" y="118745"/>
            <a:ext cx="10959008" cy="1028700"/>
          </a:xfrm>
        </p:spPr>
        <p:txBody>
          <a:bodyPr/>
          <a:lstStyle/>
          <a:p>
            <a:pPr algn="l"/>
            <a:r>
              <a:rPr lang="zh-CN" altLang="en-US" sz="4000" dirty="0"/>
              <a:t>实验一</a:t>
            </a:r>
            <a:r>
              <a:rPr lang="en-US" altLang="zh-CN" sz="4000" dirty="0"/>
              <a:t> </a:t>
            </a:r>
            <a:r>
              <a:rPr lang="zh-CN" altLang="en-US" sz="4000" dirty="0"/>
              <a:t>边缘检测</a:t>
            </a:r>
            <a:endParaRPr lang="zh-CN" altLang="en-US" sz="4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698403" y="6381328"/>
            <a:ext cx="3302000" cy="476249"/>
          </a:xfrm>
        </p:spPr>
        <p:txBody>
          <a:bodyPr/>
          <a:lstStyle/>
          <a:p>
            <a:pPr defTabSz="1097280" fontAlgn="base">
              <a:spcBef>
                <a:spcPct val="0"/>
              </a:spcBef>
              <a:spcAft>
                <a:spcPct val="0"/>
              </a:spcAft>
              <a:defRPr/>
            </a:pPr>
            <a:fld id="{7798C240-34E5-4315-A60F-F85A5EE3125A}" type="datetime1">
              <a:rPr lang="zh-CN" altLang="en-US" sz="1400">
                <a:solidFill>
                  <a:srgbClr val="696464"/>
                </a:solidFill>
                <a:latin typeface="Times New Roman" panose="02020503050405090304" pitchFamily="18" charset="0"/>
                <a:ea typeface="宋体" pitchFamily="2" charset="-122"/>
              </a:rPr>
            </a:fld>
            <a:endParaRPr lang="en-US" altLang="zh-CN" sz="1400" dirty="0">
              <a:solidFill>
                <a:srgbClr val="696464"/>
              </a:solidFill>
              <a:latin typeface="Times New Roman" panose="02020503050405090304" pitchFamily="18" charset="0"/>
              <a:ea typeface="宋体" pitchFamily="2" charset="-122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11424" y="6402237"/>
            <a:ext cx="5283200" cy="457200"/>
          </a:xfrm>
        </p:spPr>
        <p:txBody>
          <a:bodyPr/>
          <a:lstStyle/>
          <a:p>
            <a:pPr defTabSz="109728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400" dirty="0">
                <a:solidFill>
                  <a:srgbClr val="696464"/>
                </a:solidFill>
                <a:latin typeface="Times New Roman" panose="02020503050405090304" pitchFamily="18" charset="0"/>
                <a:ea typeface="宋体" pitchFamily="2" charset="-122"/>
              </a:rPr>
              <a:t>智能与计算学部</a:t>
            </a:r>
            <a:endParaRPr lang="en-US" altLang="zh-CN" sz="1400" dirty="0">
              <a:solidFill>
                <a:srgbClr val="696464"/>
              </a:solidFill>
              <a:latin typeface="Times New Roman" panose="02020503050405090304" pitchFamily="18" charset="0"/>
              <a:ea typeface="宋体" pitchFamily="2" charset="-122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94733" y="6400377"/>
            <a:ext cx="609600" cy="457200"/>
          </a:xfrm>
        </p:spPr>
        <p:txBody>
          <a:bodyPr/>
          <a:lstStyle/>
          <a:p>
            <a:pPr defTabSz="1097280" fontAlgn="base">
              <a:spcBef>
                <a:spcPct val="0"/>
              </a:spcBef>
              <a:spcAft>
                <a:spcPct val="0"/>
              </a:spcAft>
              <a:defRPr/>
            </a:pPr>
            <a:fld id="{BD75371B-78B0-4DB1-8223-90A7C34FE8C5}" type="slidenum">
              <a:rPr lang="en-US" altLang="zh-CN" sz="1400">
                <a:latin typeface="Times New Roman" panose="02020503050405090304" pitchFamily="18" charset="0"/>
                <a:ea typeface="幼圆" pitchFamily="49" charset="-122"/>
                <a:cs typeface="Times New Roman" panose="02020503050405090304" pitchFamily="18" charset="0"/>
              </a:rPr>
            </a:fld>
            <a:endParaRPr lang="en-US" altLang="zh-CN" sz="1400" dirty="0">
              <a:latin typeface="Times New Roman" panose="02020503050405090304" pitchFamily="18" charset="0"/>
              <a:ea typeface="幼圆" pitchFamily="49" charset="-122"/>
              <a:cs typeface="Times New Roman" panose="02020503050405090304" pitchFamily="18" charset="0"/>
            </a:endParaRPr>
          </a:p>
        </p:txBody>
      </p:sp>
      <p:sp>
        <p:nvSpPr>
          <p:cNvPr id="8" name="内容占位符 7"/>
          <p:cNvSpPr>
            <a:spLocks noGrp="1"/>
          </p:cNvSpPr>
          <p:nvPr>
            <p:ph sz="quarter" idx="1"/>
          </p:nvPr>
        </p:nvSpPr>
        <p:spPr>
          <a:xfrm>
            <a:off x="623570" y="1290955"/>
            <a:ext cx="6108700" cy="661035"/>
          </a:xfrm>
        </p:spPr>
        <p:txBody>
          <a:bodyPr/>
          <a:lstStyle/>
          <a:p>
            <a:pPr marL="0" indent="0">
              <a:lnSpc>
                <a:spcPct val="125000"/>
              </a:lnSpc>
              <a:buFont typeface="Wingdings" panose="05000000000000000000" pitchFamily="2" charset="2"/>
              <a:buNone/>
            </a:pPr>
            <a:r>
              <a:rPr lang="en-US" b="1" dirty="0">
                <a:sym typeface="+mn-ea"/>
              </a:rPr>
              <a:t>FDoG</a:t>
            </a:r>
            <a:endParaRPr lang="en-US" b="1" dirty="0">
              <a:sym typeface="+mn-ea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622935" y="2503805"/>
            <a:ext cx="5245100" cy="1753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342900" indent="-342900" fontAlgn="auto">
              <a:lnSpc>
                <a:spcPct val="150000"/>
              </a:lnSpc>
              <a:buClr>
                <a:srgbClr val="D34817"/>
              </a:buClr>
              <a:buFont typeface="Wingdings" panose="05000000000000000000" charset="0"/>
              <a:buChar char=""/>
            </a:pPr>
            <a:r>
              <a:rPr lang="en-US" altLang="zh-CN" sz="2400">
                <a:latin typeface="微软雅黑" charset="0"/>
                <a:ea typeface="微软雅黑" charset="0"/>
                <a:cs typeface="微软雅黑" charset="0"/>
                <a:sym typeface="+mn-ea"/>
              </a:rPr>
              <a:t>ETF</a:t>
            </a:r>
            <a:r>
              <a:rPr lang="zh-CN" altLang="en-US" sz="2400">
                <a:latin typeface="微软雅黑" charset="0"/>
                <a:ea typeface="微软雅黑" charset="0"/>
                <a:cs typeface="微软雅黑" charset="0"/>
                <a:sym typeface="+mn-ea"/>
              </a:rPr>
              <a:t>初始化</a:t>
            </a:r>
            <a:endParaRPr lang="zh-CN" altLang="en-US" sz="2400"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buClr>
                <a:srgbClr val="D34817"/>
              </a:buClr>
              <a:buFont typeface="Wingdings" panose="05000000000000000000" charset="0"/>
              <a:buChar char=""/>
            </a:pPr>
            <a:r>
              <a:rPr lang="en-US" altLang="zh-CN" sz="2400">
                <a:latin typeface="微软雅黑" charset="0"/>
                <a:ea typeface="微软雅黑" charset="0"/>
                <a:cs typeface="微软雅黑" charset="0"/>
                <a:sym typeface="+mn-ea"/>
              </a:rPr>
              <a:t>ETF</a:t>
            </a:r>
            <a:r>
              <a:rPr lang="zh-CN" altLang="en-US" sz="2400">
                <a:latin typeface="微软雅黑" charset="0"/>
                <a:ea typeface="微软雅黑" charset="0"/>
                <a:cs typeface="微软雅黑" charset="0"/>
                <a:sym typeface="+mn-ea"/>
              </a:rPr>
              <a:t>迭代</a:t>
            </a:r>
            <a:r>
              <a:rPr lang="zh-CN" altLang="en-US" sz="2400">
                <a:latin typeface="微软雅黑" charset="0"/>
                <a:ea typeface="微软雅黑" charset="0"/>
                <a:cs typeface="微软雅黑" charset="0"/>
                <a:sym typeface="+mn-ea"/>
              </a:rPr>
              <a:t>提升</a:t>
            </a:r>
            <a:endParaRPr lang="zh-CN" altLang="en-US" sz="2400"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buClr>
                <a:srgbClr val="D34817"/>
              </a:buClr>
              <a:buFont typeface="Wingdings" panose="05000000000000000000" charset="0"/>
              <a:buChar char=""/>
            </a:pPr>
            <a:r>
              <a:rPr lang="en-US" altLang="zh-CN" sz="2400">
                <a:latin typeface="微软雅黑" charset="0"/>
                <a:ea typeface="微软雅黑" charset="0"/>
                <a:cs typeface="微软雅黑" charset="0"/>
                <a:sym typeface="+mn-ea"/>
              </a:rPr>
              <a:t>FDoG</a:t>
            </a:r>
            <a:r>
              <a:rPr lang="zh-CN" altLang="en-US" sz="2400">
                <a:latin typeface="微软雅黑" charset="0"/>
                <a:ea typeface="微软雅黑" charset="0"/>
                <a:cs typeface="微软雅黑" charset="0"/>
                <a:sym typeface="+mn-ea"/>
              </a:rPr>
              <a:t>检测</a:t>
            </a:r>
            <a:r>
              <a:rPr lang="zh-CN" altLang="en-US" sz="2400">
                <a:latin typeface="微软雅黑" charset="0"/>
                <a:ea typeface="微软雅黑" charset="0"/>
                <a:cs typeface="微软雅黑" charset="0"/>
                <a:sym typeface="+mn-ea"/>
              </a:rPr>
              <a:t>边缘</a:t>
            </a:r>
            <a:endParaRPr lang="zh-CN" altLang="en-US" sz="2400">
              <a:latin typeface="微软雅黑" charset="0"/>
              <a:ea typeface="微软雅黑" charset="0"/>
              <a:cs typeface="微软雅黑" charset="0"/>
              <a:sym typeface="+mn-ea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44110" y="1557020"/>
            <a:ext cx="7202170" cy="395922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392" y="118745"/>
            <a:ext cx="10959008" cy="1028700"/>
          </a:xfrm>
        </p:spPr>
        <p:txBody>
          <a:bodyPr/>
          <a:lstStyle/>
          <a:p>
            <a:pPr algn="l"/>
            <a:r>
              <a:rPr lang="zh-CN" altLang="en-US" sz="4000" dirty="0"/>
              <a:t>实验一</a:t>
            </a:r>
            <a:r>
              <a:rPr lang="en-US" altLang="zh-CN" sz="4000" dirty="0"/>
              <a:t> </a:t>
            </a:r>
            <a:r>
              <a:rPr lang="zh-CN" altLang="en-US" sz="4000" dirty="0"/>
              <a:t>边缘检测</a:t>
            </a:r>
            <a:endParaRPr lang="zh-CN" altLang="en-US" sz="4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698403" y="6381328"/>
            <a:ext cx="3302000" cy="476249"/>
          </a:xfrm>
        </p:spPr>
        <p:txBody>
          <a:bodyPr/>
          <a:lstStyle/>
          <a:p>
            <a:pPr defTabSz="1097280" fontAlgn="base">
              <a:spcBef>
                <a:spcPct val="0"/>
              </a:spcBef>
              <a:spcAft>
                <a:spcPct val="0"/>
              </a:spcAft>
              <a:defRPr/>
            </a:pPr>
            <a:fld id="{7798C240-34E5-4315-A60F-F85A5EE3125A}" type="datetime1">
              <a:rPr lang="zh-CN" altLang="en-US" sz="1400">
                <a:solidFill>
                  <a:srgbClr val="696464"/>
                </a:solidFill>
                <a:latin typeface="Times New Roman" panose="02020503050405090304" pitchFamily="18" charset="0"/>
                <a:ea typeface="宋体" pitchFamily="2" charset="-122"/>
              </a:rPr>
            </a:fld>
            <a:endParaRPr lang="en-US" altLang="zh-CN" sz="1400" dirty="0">
              <a:solidFill>
                <a:srgbClr val="696464"/>
              </a:solidFill>
              <a:latin typeface="Times New Roman" panose="02020503050405090304" pitchFamily="18" charset="0"/>
              <a:ea typeface="宋体" pitchFamily="2" charset="-122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11424" y="6402237"/>
            <a:ext cx="5283200" cy="457200"/>
          </a:xfrm>
        </p:spPr>
        <p:txBody>
          <a:bodyPr/>
          <a:lstStyle/>
          <a:p>
            <a:pPr defTabSz="109728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400" dirty="0">
                <a:solidFill>
                  <a:srgbClr val="696464"/>
                </a:solidFill>
                <a:latin typeface="Times New Roman" panose="02020503050405090304" pitchFamily="18" charset="0"/>
                <a:ea typeface="宋体" pitchFamily="2" charset="-122"/>
              </a:rPr>
              <a:t>智能与计算学部</a:t>
            </a:r>
            <a:endParaRPr lang="en-US" altLang="zh-CN" sz="1400" dirty="0">
              <a:solidFill>
                <a:srgbClr val="696464"/>
              </a:solidFill>
              <a:latin typeface="Times New Roman" panose="02020503050405090304" pitchFamily="18" charset="0"/>
              <a:ea typeface="宋体" pitchFamily="2" charset="-122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94733" y="6400377"/>
            <a:ext cx="609600" cy="457200"/>
          </a:xfrm>
        </p:spPr>
        <p:txBody>
          <a:bodyPr/>
          <a:lstStyle/>
          <a:p>
            <a:pPr defTabSz="1097280" fontAlgn="base">
              <a:spcBef>
                <a:spcPct val="0"/>
              </a:spcBef>
              <a:spcAft>
                <a:spcPct val="0"/>
              </a:spcAft>
              <a:defRPr/>
            </a:pPr>
            <a:fld id="{BD75371B-78B0-4DB1-8223-90A7C34FE8C5}" type="slidenum">
              <a:rPr lang="en-US" altLang="zh-CN" sz="1400">
                <a:latin typeface="Times New Roman" panose="02020503050405090304" pitchFamily="18" charset="0"/>
                <a:ea typeface="幼圆" pitchFamily="49" charset="-122"/>
                <a:cs typeface="Times New Roman" panose="02020503050405090304" pitchFamily="18" charset="0"/>
              </a:rPr>
            </a:fld>
            <a:endParaRPr lang="en-US" altLang="zh-CN" sz="1400" dirty="0">
              <a:latin typeface="Times New Roman" panose="02020503050405090304" pitchFamily="18" charset="0"/>
              <a:ea typeface="幼圆" pitchFamily="49" charset="-122"/>
              <a:cs typeface="Times New Roman" panose="02020503050405090304" pitchFamily="18" charset="0"/>
            </a:endParaRPr>
          </a:p>
        </p:txBody>
      </p:sp>
      <p:sp>
        <p:nvSpPr>
          <p:cNvPr id="8" name="内容占位符 7"/>
          <p:cNvSpPr>
            <a:spLocks noGrp="1"/>
          </p:cNvSpPr>
          <p:nvPr>
            <p:ph sz="quarter" idx="1"/>
          </p:nvPr>
        </p:nvSpPr>
        <p:spPr>
          <a:xfrm>
            <a:off x="623570" y="1290955"/>
            <a:ext cx="6108700" cy="661035"/>
          </a:xfrm>
        </p:spPr>
        <p:txBody>
          <a:bodyPr/>
          <a:lstStyle/>
          <a:p>
            <a:pPr marL="0" indent="0">
              <a:lnSpc>
                <a:spcPct val="125000"/>
              </a:lnSpc>
              <a:buFont typeface="Wingdings" panose="05000000000000000000" pitchFamily="2" charset="2"/>
              <a:buNone/>
            </a:pPr>
            <a:r>
              <a:rPr lang="en-US" b="1" dirty="0">
                <a:sym typeface="+mn-ea"/>
              </a:rPr>
              <a:t>FDoG</a:t>
            </a:r>
            <a:endParaRPr lang="en-US" b="1" dirty="0">
              <a:sym typeface="+mn-ea"/>
            </a:endParaRPr>
          </a:p>
        </p:txBody>
      </p:sp>
      <p:sp>
        <p:nvSpPr>
          <p:cNvPr id="9" name="Rectangle 3"/>
          <p:cNvSpPr txBox="1">
            <a:spLocks noRot="1" noChangeArrowheads="1"/>
          </p:cNvSpPr>
          <p:nvPr/>
        </p:nvSpPr>
        <p:spPr bwMode="auto">
          <a:xfrm>
            <a:off x="624840" y="1988820"/>
            <a:ext cx="9427210" cy="3835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noAutofit/>
          </a:bodyPr>
          <a:lstStyle>
            <a:lvl1pPr marL="227330" indent="-227330" algn="l" rtl="0" eaLnBrk="0" fontAlgn="base" hangingPunct="0">
              <a:spcBef>
                <a:spcPts val="475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5930" indent="-189230" algn="l" rtl="0" eaLnBrk="0" fontAlgn="base" hangingPunct="0">
              <a:spcBef>
                <a:spcPts val="315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4530" indent="-189230" algn="l" rtl="0" eaLnBrk="0" fontAlgn="base" hangingPunct="0">
              <a:spcBef>
                <a:spcPts val="315"/>
              </a:spcBef>
              <a:spcAft>
                <a:spcPct val="0"/>
              </a:spcAft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3130" indent="-189230" algn="l" rtl="0" eaLnBrk="0" fontAlgn="base" hangingPunct="0">
              <a:spcBef>
                <a:spcPts val="315"/>
              </a:spcBef>
              <a:spcAft>
                <a:spcPct val="0"/>
              </a:spcAft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1730" indent="-189230" algn="l" rtl="0" eaLnBrk="0" fontAlgn="base" hangingPunct="0">
              <a:spcBef>
                <a:spcPts val="315"/>
              </a:spcBef>
              <a:spcAft>
                <a:spcPct val="0"/>
              </a:spcAft>
              <a:buClr>
                <a:srgbClr val="A28E6A"/>
              </a:buClr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90500" algn="l" rtl="0" eaLnBrk="1" latinLnBrk="0" hangingPunct="1">
              <a:spcBef>
                <a:spcPts val="310"/>
              </a:spcBef>
              <a:buClr>
                <a:schemeClr val="accent3"/>
              </a:buClr>
              <a:buChar char="•"/>
              <a:defRPr kumimoji="0" sz="15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90500" algn="l" rtl="0" eaLnBrk="1" latinLnBrk="0" hangingPunct="1">
              <a:spcBef>
                <a:spcPts val="310"/>
              </a:spcBef>
              <a:buClr>
                <a:schemeClr val="accent2"/>
              </a:buClr>
              <a:buChar char="•"/>
              <a:defRPr kumimoji="0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90500" algn="l" rtl="0" eaLnBrk="1" latinLnBrk="0" hangingPunct="1">
              <a:spcBef>
                <a:spcPts val="310"/>
              </a:spcBef>
              <a:buClr>
                <a:schemeClr val="accent1">
                  <a:tint val="60000"/>
                </a:schemeClr>
              </a:buClr>
              <a:buChar char="•"/>
              <a:defRPr kumimoji="0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57400" indent="-190500" algn="l" rtl="0" eaLnBrk="1" latinLnBrk="0" hangingPunct="1">
              <a:spcBef>
                <a:spcPts val="310"/>
              </a:spcBef>
              <a:buClr>
                <a:schemeClr val="accent2">
                  <a:tint val="60000"/>
                </a:schemeClr>
              </a:buClr>
              <a:buChar char="•"/>
              <a:defRPr kumimoji="0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 eaLnBrk="1" hangingPunct="1">
              <a:spcAft>
                <a:spcPct val="20000"/>
              </a:spcAft>
              <a:buNone/>
            </a:pPr>
            <a:r>
              <a:rPr lang="en-US" altLang="zh-CN" sz="2400" b="1" dirty="0" smtClean="0">
                <a:latin typeface="微软雅黑" charset="0"/>
                <a:ea typeface="微软雅黑" charset="0"/>
                <a:cs typeface="微软雅黑" charset="0"/>
              </a:rPr>
              <a:t>ETF</a:t>
            </a:r>
            <a:r>
              <a:rPr lang="zh-CN" altLang="en-US" sz="2400" b="1" dirty="0" smtClean="0">
                <a:latin typeface="微软雅黑" charset="0"/>
                <a:ea typeface="微软雅黑" charset="0"/>
                <a:cs typeface="微软雅黑" charset="0"/>
              </a:rPr>
              <a:t>初始化</a:t>
            </a:r>
            <a:endParaRPr lang="zh-CN" altLang="en-US" sz="2400" b="1" dirty="0" smtClean="0">
              <a:latin typeface="微软雅黑" charset="0"/>
              <a:ea typeface="微软雅黑" charset="0"/>
              <a:cs typeface="微软雅黑" charset="0"/>
            </a:endParaRPr>
          </a:p>
        </p:txBody>
      </p:sp>
      <p:pic>
        <p:nvPicPr>
          <p:cNvPr id="10" name="图片 9" descr="截屏2024-11-14 下午3.48.5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64200" y="476885"/>
            <a:ext cx="6238240" cy="6110605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622935" y="2503805"/>
            <a:ext cx="5245100" cy="23069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342900" indent="-342900" fontAlgn="auto">
              <a:lnSpc>
                <a:spcPct val="150000"/>
              </a:lnSpc>
              <a:buClr>
                <a:srgbClr val="D34817"/>
              </a:buClr>
              <a:buFont typeface="Wingdings" panose="05000000000000000000" charset="0"/>
              <a:buChar char=""/>
            </a:pPr>
            <a:r>
              <a:rPr lang="zh-CN" altLang="en-US" sz="2400">
                <a:latin typeface="微软雅黑" charset="0"/>
                <a:ea typeface="微软雅黑" charset="0"/>
                <a:cs typeface="微软雅黑" charset="0"/>
                <a:sym typeface="+mn-ea"/>
              </a:rPr>
              <a:t>图像</a:t>
            </a:r>
            <a:r>
              <a:rPr lang="zh-CN" altLang="en-US" sz="2400">
                <a:latin typeface="微软雅黑" charset="0"/>
                <a:ea typeface="微软雅黑" charset="0"/>
                <a:cs typeface="微软雅黑" charset="0"/>
                <a:sym typeface="+mn-ea"/>
              </a:rPr>
              <a:t>标准化</a:t>
            </a:r>
            <a:endParaRPr lang="zh-CN" altLang="en-US" sz="2400"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buClr>
                <a:srgbClr val="D34817"/>
              </a:buClr>
              <a:buFont typeface="Wingdings" panose="05000000000000000000" charset="0"/>
              <a:buChar char=""/>
            </a:pPr>
            <a:r>
              <a:rPr lang="en-US" altLang="zh-CN" sz="2400">
                <a:latin typeface="微软雅黑" charset="0"/>
                <a:ea typeface="微软雅黑" charset="0"/>
                <a:cs typeface="微软雅黑" charset="0"/>
                <a:sym typeface="+mn-ea"/>
              </a:rPr>
              <a:t>Sobel</a:t>
            </a:r>
            <a:r>
              <a:rPr lang="zh-CN" altLang="en-US" sz="2400">
                <a:latin typeface="微软雅黑" charset="0"/>
                <a:ea typeface="微软雅黑" charset="0"/>
                <a:cs typeface="微软雅黑" charset="0"/>
                <a:sym typeface="+mn-ea"/>
              </a:rPr>
              <a:t>算子计算</a:t>
            </a:r>
            <a:r>
              <a:rPr lang="zh-CN" altLang="en-US" sz="2400">
                <a:latin typeface="微软雅黑" charset="0"/>
                <a:ea typeface="微软雅黑" charset="0"/>
                <a:cs typeface="微软雅黑" charset="0"/>
                <a:sym typeface="+mn-ea"/>
              </a:rPr>
              <a:t>各像素梯度</a:t>
            </a:r>
            <a:r>
              <a:rPr lang="zh-CN" altLang="en-US" sz="2400">
                <a:latin typeface="微软雅黑" charset="0"/>
                <a:ea typeface="微软雅黑" charset="0"/>
                <a:cs typeface="微软雅黑" charset="0"/>
                <a:sym typeface="+mn-ea"/>
              </a:rPr>
              <a:t>值</a:t>
            </a:r>
            <a:endParaRPr lang="zh-CN" altLang="en-US" sz="2400"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buClr>
                <a:srgbClr val="D34817"/>
              </a:buClr>
              <a:buFont typeface="Wingdings" panose="05000000000000000000" charset="0"/>
              <a:buChar char=""/>
            </a:pPr>
            <a:r>
              <a:rPr lang="zh-CN" altLang="en-US" sz="2400">
                <a:latin typeface="微软雅黑" charset="0"/>
                <a:ea typeface="微软雅黑" charset="0"/>
                <a:cs typeface="微软雅黑" charset="0"/>
                <a:sym typeface="+mn-ea"/>
              </a:rPr>
              <a:t>计算各像素梯度</a:t>
            </a:r>
            <a:r>
              <a:rPr lang="zh-CN" altLang="en-US" sz="2400">
                <a:latin typeface="微软雅黑" charset="0"/>
                <a:ea typeface="微软雅黑" charset="0"/>
                <a:cs typeface="微软雅黑" charset="0"/>
                <a:sym typeface="+mn-ea"/>
              </a:rPr>
              <a:t>向量</a:t>
            </a:r>
            <a:endParaRPr lang="zh-CN" altLang="en-US" sz="2400"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buClr>
                <a:srgbClr val="D34817"/>
              </a:buClr>
              <a:buFont typeface="Wingdings" panose="05000000000000000000" charset="0"/>
              <a:buChar char=""/>
            </a:pPr>
            <a:r>
              <a:rPr lang="zh-CN" altLang="en-US" sz="2400">
                <a:latin typeface="微软雅黑" charset="0"/>
                <a:ea typeface="微软雅黑" charset="0"/>
                <a:cs typeface="微软雅黑" charset="0"/>
                <a:sym typeface="+mn-ea"/>
              </a:rPr>
              <a:t>旋转梯度</a:t>
            </a:r>
            <a:r>
              <a:rPr lang="zh-CN" altLang="en-US" sz="2400">
                <a:latin typeface="微软雅黑" charset="0"/>
                <a:ea typeface="微软雅黑" charset="0"/>
                <a:cs typeface="微软雅黑" charset="0"/>
                <a:sym typeface="+mn-ea"/>
              </a:rPr>
              <a:t>向量</a:t>
            </a:r>
            <a:endParaRPr lang="zh-CN" altLang="en-US" sz="2400">
              <a:latin typeface="微软雅黑" charset="0"/>
              <a:ea typeface="微软雅黑" charset="0"/>
              <a:cs typeface="微软雅黑" charset="0"/>
              <a:sym typeface="+mn-e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392" y="118745"/>
            <a:ext cx="10959008" cy="1028700"/>
          </a:xfrm>
        </p:spPr>
        <p:txBody>
          <a:bodyPr/>
          <a:lstStyle/>
          <a:p>
            <a:pPr algn="l"/>
            <a:r>
              <a:rPr lang="zh-CN" altLang="en-US" sz="4000" dirty="0"/>
              <a:t>实验一</a:t>
            </a:r>
            <a:r>
              <a:rPr lang="en-US" altLang="zh-CN" sz="4000" dirty="0"/>
              <a:t> </a:t>
            </a:r>
            <a:r>
              <a:rPr lang="zh-CN" altLang="en-US" sz="4000" dirty="0"/>
              <a:t>边缘检测</a:t>
            </a:r>
            <a:endParaRPr lang="zh-CN" altLang="en-US" sz="4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698403" y="6381328"/>
            <a:ext cx="3302000" cy="476249"/>
          </a:xfrm>
        </p:spPr>
        <p:txBody>
          <a:bodyPr/>
          <a:lstStyle/>
          <a:p>
            <a:pPr defTabSz="1097280" fontAlgn="base">
              <a:spcBef>
                <a:spcPct val="0"/>
              </a:spcBef>
              <a:spcAft>
                <a:spcPct val="0"/>
              </a:spcAft>
              <a:defRPr/>
            </a:pPr>
            <a:fld id="{7798C240-34E5-4315-A60F-F85A5EE3125A}" type="datetime1">
              <a:rPr lang="zh-CN" altLang="en-US" sz="1400">
                <a:solidFill>
                  <a:srgbClr val="696464"/>
                </a:solidFill>
                <a:latin typeface="Times New Roman" panose="02020503050405090304" pitchFamily="18" charset="0"/>
                <a:ea typeface="宋体" pitchFamily="2" charset="-122"/>
              </a:rPr>
            </a:fld>
            <a:endParaRPr lang="en-US" altLang="zh-CN" sz="1400" dirty="0">
              <a:solidFill>
                <a:srgbClr val="696464"/>
              </a:solidFill>
              <a:latin typeface="Times New Roman" panose="02020503050405090304" pitchFamily="18" charset="0"/>
              <a:ea typeface="宋体" pitchFamily="2" charset="-122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11424" y="6402237"/>
            <a:ext cx="5283200" cy="457200"/>
          </a:xfrm>
        </p:spPr>
        <p:txBody>
          <a:bodyPr/>
          <a:lstStyle/>
          <a:p>
            <a:pPr defTabSz="109728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400" dirty="0">
                <a:solidFill>
                  <a:srgbClr val="696464"/>
                </a:solidFill>
                <a:latin typeface="Times New Roman" panose="02020503050405090304" pitchFamily="18" charset="0"/>
                <a:ea typeface="宋体" pitchFamily="2" charset="-122"/>
              </a:rPr>
              <a:t>智能与计算学部</a:t>
            </a:r>
            <a:endParaRPr lang="en-US" altLang="zh-CN" sz="1400" dirty="0">
              <a:solidFill>
                <a:srgbClr val="696464"/>
              </a:solidFill>
              <a:latin typeface="Times New Roman" panose="02020503050405090304" pitchFamily="18" charset="0"/>
              <a:ea typeface="宋体" pitchFamily="2" charset="-122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94733" y="6400377"/>
            <a:ext cx="609600" cy="457200"/>
          </a:xfrm>
        </p:spPr>
        <p:txBody>
          <a:bodyPr/>
          <a:lstStyle/>
          <a:p>
            <a:pPr defTabSz="1097280" fontAlgn="base">
              <a:spcBef>
                <a:spcPct val="0"/>
              </a:spcBef>
              <a:spcAft>
                <a:spcPct val="0"/>
              </a:spcAft>
              <a:defRPr/>
            </a:pPr>
            <a:fld id="{BD75371B-78B0-4DB1-8223-90A7C34FE8C5}" type="slidenum">
              <a:rPr lang="en-US" altLang="zh-CN" sz="1400">
                <a:latin typeface="Times New Roman" panose="02020503050405090304" pitchFamily="18" charset="0"/>
                <a:ea typeface="幼圆" pitchFamily="49" charset="-122"/>
                <a:cs typeface="Times New Roman" panose="02020503050405090304" pitchFamily="18" charset="0"/>
              </a:rPr>
            </a:fld>
            <a:endParaRPr lang="en-US" altLang="zh-CN" sz="1400" dirty="0">
              <a:latin typeface="Times New Roman" panose="02020503050405090304" pitchFamily="18" charset="0"/>
              <a:ea typeface="幼圆" pitchFamily="49" charset="-122"/>
              <a:cs typeface="Times New Roman" panose="02020503050405090304" pitchFamily="18" charset="0"/>
            </a:endParaRPr>
          </a:p>
        </p:txBody>
      </p:sp>
      <p:sp>
        <p:nvSpPr>
          <p:cNvPr id="8" name="内容占位符 7"/>
          <p:cNvSpPr>
            <a:spLocks noGrp="1"/>
          </p:cNvSpPr>
          <p:nvPr>
            <p:ph sz="quarter" idx="1"/>
          </p:nvPr>
        </p:nvSpPr>
        <p:spPr>
          <a:xfrm>
            <a:off x="623570" y="1290955"/>
            <a:ext cx="6108700" cy="661035"/>
          </a:xfrm>
        </p:spPr>
        <p:txBody>
          <a:bodyPr/>
          <a:lstStyle/>
          <a:p>
            <a:pPr marL="0" indent="0">
              <a:lnSpc>
                <a:spcPct val="125000"/>
              </a:lnSpc>
              <a:buFont typeface="Wingdings" panose="05000000000000000000" pitchFamily="2" charset="2"/>
              <a:buNone/>
            </a:pPr>
            <a:r>
              <a:rPr lang="en-US" b="1" dirty="0">
                <a:sym typeface="+mn-ea"/>
              </a:rPr>
              <a:t>FDoG</a:t>
            </a:r>
            <a:endParaRPr lang="en-US" b="1" dirty="0">
              <a:sym typeface="+mn-ea"/>
            </a:endParaRPr>
          </a:p>
        </p:txBody>
      </p:sp>
      <p:sp>
        <p:nvSpPr>
          <p:cNvPr id="9" name="Rectangle 3"/>
          <p:cNvSpPr txBox="1">
            <a:spLocks noRot="1" noChangeArrowheads="1"/>
          </p:cNvSpPr>
          <p:nvPr/>
        </p:nvSpPr>
        <p:spPr bwMode="auto">
          <a:xfrm>
            <a:off x="624840" y="1988820"/>
            <a:ext cx="9427210" cy="3835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noAutofit/>
          </a:bodyPr>
          <a:lstStyle>
            <a:lvl1pPr marL="227330" indent="-227330" algn="l" rtl="0" eaLnBrk="0" fontAlgn="base" hangingPunct="0">
              <a:spcBef>
                <a:spcPts val="475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5930" indent="-189230" algn="l" rtl="0" eaLnBrk="0" fontAlgn="base" hangingPunct="0">
              <a:spcBef>
                <a:spcPts val="315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4530" indent="-189230" algn="l" rtl="0" eaLnBrk="0" fontAlgn="base" hangingPunct="0">
              <a:spcBef>
                <a:spcPts val="315"/>
              </a:spcBef>
              <a:spcAft>
                <a:spcPct val="0"/>
              </a:spcAft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3130" indent="-189230" algn="l" rtl="0" eaLnBrk="0" fontAlgn="base" hangingPunct="0">
              <a:spcBef>
                <a:spcPts val="315"/>
              </a:spcBef>
              <a:spcAft>
                <a:spcPct val="0"/>
              </a:spcAft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1730" indent="-189230" algn="l" rtl="0" eaLnBrk="0" fontAlgn="base" hangingPunct="0">
              <a:spcBef>
                <a:spcPts val="315"/>
              </a:spcBef>
              <a:spcAft>
                <a:spcPct val="0"/>
              </a:spcAft>
              <a:buClr>
                <a:srgbClr val="A28E6A"/>
              </a:buClr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90500" algn="l" rtl="0" eaLnBrk="1" latinLnBrk="0" hangingPunct="1">
              <a:spcBef>
                <a:spcPts val="310"/>
              </a:spcBef>
              <a:buClr>
                <a:schemeClr val="accent3"/>
              </a:buClr>
              <a:buChar char="•"/>
              <a:defRPr kumimoji="0" sz="15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90500" algn="l" rtl="0" eaLnBrk="1" latinLnBrk="0" hangingPunct="1">
              <a:spcBef>
                <a:spcPts val="310"/>
              </a:spcBef>
              <a:buClr>
                <a:schemeClr val="accent2"/>
              </a:buClr>
              <a:buChar char="•"/>
              <a:defRPr kumimoji="0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90500" algn="l" rtl="0" eaLnBrk="1" latinLnBrk="0" hangingPunct="1">
              <a:spcBef>
                <a:spcPts val="310"/>
              </a:spcBef>
              <a:buClr>
                <a:schemeClr val="accent1">
                  <a:tint val="60000"/>
                </a:schemeClr>
              </a:buClr>
              <a:buChar char="•"/>
              <a:defRPr kumimoji="0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57400" indent="-190500" algn="l" rtl="0" eaLnBrk="1" latinLnBrk="0" hangingPunct="1">
              <a:spcBef>
                <a:spcPts val="310"/>
              </a:spcBef>
              <a:buClr>
                <a:schemeClr val="accent2">
                  <a:tint val="60000"/>
                </a:schemeClr>
              </a:buClr>
              <a:buChar char="•"/>
              <a:defRPr kumimoji="0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 eaLnBrk="1" hangingPunct="1">
              <a:spcAft>
                <a:spcPct val="20000"/>
              </a:spcAft>
              <a:buNone/>
            </a:pPr>
            <a:r>
              <a:rPr lang="en-US" altLang="zh-CN" sz="2400" b="1" dirty="0" smtClean="0">
                <a:latin typeface="微软雅黑" charset="0"/>
                <a:ea typeface="微软雅黑" charset="0"/>
                <a:cs typeface="微软雅黑" charset="0"/>
              </a:rPr>
              <a:t>ETF</a:t>
            </a:r>
            <a:r>
              <a:rPr lang="zh-CN" altLang="en-US" sz="2400" b="1" dirty="0" smtClean="0">
                <a:latin typeface="微软雅黑" charset="0"/>
                <a:ea typeface="微软雅黑" charset="0"/>
                <a:cs typeface="微软雅黑" charset="0"/>
              </a:rPr>
              <a:t>迭代</a:t>
            </a:r>
            <a:r>
              <a:rPr lang="zh-CN" altLang="en-US" sz="2400" b="1" dirty="0" smtClean="0">
                <a:latin typeface="微软雅黑" charset="0"/>
                <a:ea typeface="微软雅黑" charset="0"/>
                <a:cs typeface="微软雅黑" charset="0"/>
              </a:rPr>
              <a:t>提升</a:t>
            </a:r>
            <a:endParaRPr lang="zh-CN" altLang="en-US" sz="2400" b="1" dirty="0" smtClean="0">
              <a:latin typeface="微软雅黑" charset="0"/>
              <a:ea typeface="微软雅黑" charset="0"/>
              <a:cs typeface="微软雅黑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36080" y="30480"/>
            <a:ext cx="5382895" cy="6755765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7021195" y="261620"/>
            <a:ext cx="5051425" cy="241300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695325" y="3219450"/>
            <a:ext cx="5864225" cy="1753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342900" indent="-342900" fontAlgn="auto">
              <a:lnSpc>
                <a:spcPct val="150000"/>
              </a:lnSpc>
              <a:buClr>
                <a:srgbClr val="D34817"/>
              </a:buClr>
              <a:buFont typeface="Wingdings" panose="05000000000000000000" charset="0"/>
              <a:buChar char=""/>
            </a:pPr>
            <a:r>
              <a:rPr lang="en-US" altLang="zh-CN" sz="2400">
                <a:latin typeface="微软雅黑" charset="0"/>
                <a:ea typeface="微软雅黑" charset="0"/>
                <a:cs typeface="微软雅黑" charset="0"/>
                <a:sym typeface="+mn-ea"/>
              </a:rPr>
              <a:t>find_neighbors()</a:t>
            </a:r>
            <a:r>
              <a:rPr lang="zh-CN" altLang="en-US" sz="2400">
                <a:latin typeface="微软雅黑" charset="0"/>
                <a:ea typeface="微软雅黑" charset="0"/>
                <a:cs typeface="微软雅黑" charset="0"/>
                <a:sym typeface="+mn-ea"/>
              </a:rPr>
              <a:t>：</a:t>
            </a:r>
            <a:r>
              <a:rPr lang="en-US" altLang="zh-CN" sz="2400">
                <a:latin typeface="微软雅黑" charset="0"/>
                <a:ea typeface="微软雅黑" charset="0"/>
                <a:cs typeface="微软雅黑" charset="0"/>
                <a:sym typeface="+mn-ea"/>
              </a:rPr>
              <a:t>ksize*ksize</a:t>
            </a:r>
            <a:r>
              <a:rPr lang="zh-CN" altLang="en-US" sz="2400">
                <a:latin typeface="微软雅黑" charset="0"/>
                <a:ea typeface="微软雅黑" charset="0"/>
                <a:cs typeface="微软雅黑" charset="0"/>
                <a:sym typeface="+mn-ea"/>
              </a:rPr>
              <a:t>滑动窗口获取各像素</a:t>
            </a:r>
            <a:r>
              <a:rPr lang="en-US" altLang="zh-CN" sz="2400">
                <a:latin typeface="微软雅黑" charset="0"/>
                <a:ea typeface="微软雅黑" charset="0"/>
                <a:cs typeface="微软雅黑" charset="0"/>
                <a:sym typeface="+mn-ea"/>
              </a:rPr>
              <a:t>x</a:t>
            </a:r>
            <a:r>
              <a:rPr lang="zh-CN" altLang="en-US" sz="2400">
                <a:latin typeface="微软雅黑" charset="0"/>
                <a:ea typeface="微软雅黑" charset="0"/>
                <a:cs typeface="微软雅黑" charset="0"/>
                <a:sym typeface="+mn-ea"/>
              </a:rPr>
              <a:t>的邻居像素</a:t>
            </a:r>
            <a:r>
              <a:rPr lang="en-US" altLang="zh-CN" sz="2400">
                <a:latin typeface="微软雅黑" charset="0"/>
                <a:ea typeface="微软雅黑" charset="0"/>
                <a:cs typeface="微软雅黑" charset="0"/>
                <a:sym typeface="+mn-ea"/>
              </a:rPr>
              <a:t>y</a:t>
            </a:r>
            <a:endParaRPr lang="en-US" altLang="zh-CN" sz="2400"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buClr>
                <a:srgbClr val="D34817"/>
              </a:buClr>
              <a:buFont typeface="Wingdings" panose="05000000000000000000" charset="0"/>
              <a:buChar char=""/>
            </a:pPr>
            <a:r>
              <a:rPr lang="en-US" altLang="zh-CN" sz="2400">
                <a:latin typeface="微软雅黑" charset="0"/>
                <a:ea typeface="微软雅黑" charset="0"/>
                <a:cs typeface="微软雅黑" charset="0"/>
                <a:sym typeface="+mn-ea"/>
              </a:rPr>
              <a:t>flow_me</a:t>
            </a:r>
            <a:r>
              <a:rPr lang="zh-CN" altLang="en-US" sz="2400">
                <a:latin typeface="微软雅黑" charset="0"/>
                <a:ea typeface="微软雅黑" charset="0"/>
                <a:cs typeface="微软雅黑" charset="0"/>
                <a:sym typeface="+mn-ea"/>
              </a:rPr>
              <a:t>：每个窗口的中心像素的</a:t>
            </a:r>
            <a:r>
              <a:rPr lang="en-US" altLang="zh-CN" sz="2400">
                <a:latin typeface="微软雅黑" charset="0"/>
                <a:ea typeface="微软雅黑" charset="0"/>
                <a:cs typeface="微软雅黑" charset="0"/>
                <a:sym typeface="+mn-ea"/>
              </a:rPr>
              <a:t>flow</a:t>
            </a:r>
            <a:endParaRPr lang="en-US" altLang="zh-CN" sz="2400">
              <a:latin typeface="微软雅黑" charset="0"/>
              <a:ea typeface="微软雅黑" charset="0"/>
              <a:cs typeface="微软雅黑" charset="0"/>
              <a:sym typeface="+mn-ea"/>
            </a:endParaRPr>
          </a:p>
        </p:txBody>
      </p:sp>
      <p:pic>
        <p:nvPicPr>
          <p:cNvPr id="13" name="334E55B0-647D-440b-865C-3EC943EB4CBC-4" descr="wpsoffic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180" y="2545715"/>
            <a:ext cx="5925185" cy="59880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392" y="118745"/>
            <a:ext cx="10959008" cy="1028700"/>
          </a:xfrm>
        </p:spPr>
        <p:txBody>
          <a:bodyPr/>
          <a:lstStyle/>
          <a:p>
            <a:pPr algn="l"/>
            <a:r>
              <a:rPr lang="zh-CN" altLang="en-US" sz="4000" dirty="0"/>
              <a:t>实验一</a:t>
            </a:r>
            <a:r>
              <a:rPr lang="en-US" altLang="zh-CN" sz="4000" dirty="0"/>
              <a:t> </a:t>
            </a:r>
            <a:r>
              <a:rPr lang="zh-CN" altLang="en-US" sz="4000" dirty="0"/>
              <a:t>边缘检测</a:t>
            </a:r>
            <a:endParaRPr lang="zh-CN" altLang="en-US" sz="4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698403" y="6381328"/>
            <a:ext cx="3302000" cy="476249"/>
          </a:xfrm>
        </p:spPr>
        <p:txBody>
          <a:bodyPr/>
          <a:lstStyle/>
          <a:p>
            <a:pPr defTabSz="1097280" fontAlgn="base">
              <a:spcBef>
                <a:spcPct val="0"/>
              </a:spcBef>
              <a:spcAft>
                <a:spcPct val="0"/>
              </a:spcAft>
              <a:defRPr/>
            </a:pPr>
            <a:fld id="{7798C240-34E5-4315-A60F-F85A5EE3125A}" type="datetime1">
              <a:rPr lang="zh-CN" altLang="en-US" sz="1400">
                <a:solidFill>
                  <a:srgbClr val="696464"/>
                </a:solidFill>
                <a:latin typeface="Times New Roman" panose="02020503050405090304" pitchFamily="18" charset="0"/>
                <a:ea typeface="宋体" pitchFamily="2" charset="-122"/>
              </a:rPr>
            </a:fld>
            <a:endParaRPr lang="en-US" altLang="zh-CN" sz="1400" dirty="0">
              <a:solidFill>
                <a:srgbClr val="696464"/>
              </a:solidFill>
              <a:latin typeface="Times New Roman" panose="02020503050405090304" pitchFamily="18" charset="0"/>
              <a:ea typeface="宋体" pitchFamily="2" charset="-122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11424" y="6402237"/>
            <a:ext cx="5283200" cy="457200"/>
          </a:xfrm>
        </p:spPr>
        <p:txBody>
          <a:bodyPr/>
          <a:lstStyle/>
          <a:p>
            <a:pPr defTabSz="109728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400" dirty="0">
                <a:solidFill>
                  <a:srgbClr val="696464"/>
                </a:solidFill>
                <a:latin typeface="Times New Roman" panose="02020503050405090304" pitchFamily="18" charset="0"/>
                <a:ea typeface="宋体" pitchFamily="2" charset="-122"/>
              </a:rPr>
              <a:t>智能与计算学部</a:t>
            </a:r>
            <a:endParaRPr lang="en-US" altLang="zh-CN" sz="1400" dirty="0">
              <a:solidFill>
                <a:srgbClr val="696464"/>
              </a:solidFill>
              <a:latin typeface="Times New Roman" panose="02020503050405090304" pitchFamily="18" charset="0"/>
              <a:ea typeface="宋体" pitchFamily="2" charset="-122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94733" y="6400377"/>
            <a:ext cx="609600" cy="457200"/>
          </a:xfrm>
        </p:spPr>
        <p:txBody>
          <a:bodyPr/>
          <a:lstStyle/>
          <a:p>
            <a:pPr defTabSz="1097280" fontAlgn="base">
              <a:spcBef>
                <a:spcPct val="0"/>
              </a:spcBef>
              <a:spcAft>
                <a:spcPct val="0"/>
              </a:spcAft>
              <a:defRPr/>
            </a:pPr>
            <a:fld id="{BD75371B-78B0-4DB1-8223-90A7C34FE8C5}" type="slidenum">
              <a:rPr lang="en-US" altLang="zh-CN" sz="1400">
                <a:latin typeface="Times New Roman" panose="02020503050405090304" pitchFamily="18" charset="0"/>
                <a:ea typeface="幼圆" pitchFamily="49" charset="-122"/>
                <a:cs typeface="Times New Roman" panose="02020503050405090304" pitchFamily="18" charset="0"/>
              </a:rPr>
            </a:fld>
            <a:endParaRPr lang="en-US" altLang="zh-CN" sz="1400" dirty="0">
              <a:latin typeface="Times New Roman" panose="02020503050405090304" pitchFamily="18" charset="0"/>
              <a:ea typeface="幼圆" pitchFamily="49" charset="-122"/>
              <a:cs typeface="Times New Roman" panose="02020503050405090304" pitchFamily="18" charset="0"/>
            </a:endParaRPr>
          </a:p>
        </p:txBody>
      </p:sp>
      <p:sp>
        <p:nvSpPr>
          <p:cNvPr id="8" name="内容占位符 7"/>
          <p:cNvSpPr>
            <a:spLocks noGrp="1"/>
          </p:cNvSpPr>
          <p:nvPr>
            <p:ph sz="quarter" idx="1"/>
          </p:nvPr>
        </p:nvSpPr>
        <p:spPr>
          <a:xfrm>
            <a:off x="623570" y="1290955"/>
            <a:ext cx="6108700" cy="661035"/>
          </a:xfrm>
        </p:spPr>
        <p:txBody>
          <a:bodyPr/>
          <a:lstStyle/>
          <a:p>
            <a:pPr marL="0" indent="0">
              <a:lnSpc>
                <a:spcPct val="125000"/>
              </a:lnSpc>
              <a:buFont typeface="Wingdings" panose="05000000000000000000" pitchFamily="2" charset="2"/>
              <a:buNone/>
            </a:pPr>
            <a:r>
              <a:rPr lang="en-US" b="1" dirty="0">
                <a:sym typeface="+mn-ea"/>
              </a:rPr>
              <a:t>FDoG</a:t>
            </a:r>
            <a:endParaRPr lang="en-US" b="1" dirty="0">
              <a:sym typeface="+mn-ea"/>
            </a:endParaRPr>
          </a:p>
        </p:txBody>
      </p:sp>
      <p:sp>
        <p:nvSpPr>
          <p:cNvPr id="9" name="Rectangle 3"/>
          <p:cNvSpPr txBox="1">
            <a:spLocks noRot="1" noChangeArrowheads="1"/>
          </p:cNvSpPr>
          <p:nvPr/>
        </p:nvSpPr>
        <p:spPr bwMode="auto">
          <a:xfrm>
            <a:off x="624840" y="1988820"/>
            <a:ext cx="9427210" cy="3835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noAutofit/>
          </a:bodyPr>
          <a:lstStyle>
            <a:lvl1pPr marL="227330" indent="-227330" algn="l" rtl="0" eaLnBrk="0" fontAlgn="base" hangingPunct="0">
              <a:spcBef>
                <a:spcPts val="475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5930" indent="-189230" algn="l" rtl="0" eaLnBrk="0" fontAlgn="base" hangingPunct="0">
              <a:spcBef>
                <a:spcPts val="315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4530" indent="-189230" algn="l" rtl="0" eaLnBrk="0" fontAlgn="base" hangingPunct="0">
              <a:spcBef>
                <a:spcPts val="315"/>
              </a:spcBef>
              <a:spcAft>
                <a:spcPct val="0"/>
              </a:spcAft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3130" indent="-189230" algn="l" rtl="0" eaLnBrk="0" fontAlgn="base" hangingPunct="0">
              <a:spcBef>
                <a:spcPts val="315"/>
              </a:spcBef>
              <a:spcAft>
                <a:spcPct val="0"/>
              </a:spcAft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1730" indent="-189230" algn="l" rtl="0" eaLnBrk="0" fontAlgn="base" hangingPunct="0">
              <a:spcBef>
                <a:spcPts val="315"/>
              </a:spcBef>
              <a:spcAft>
                <a:spcPct val="0"/>
              </a:spcAft>
              <a:buClr>
                <a:srgbClr val="A28E6A"/>
              </a:buClr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90500" algn="l" rtl="0" eaLnBrk="1" latinLnBrk="0" hangingPunct="1">
              <a:spcBef>
                <a:spcPts val="310"/>
              </a:spcBef>
              <a:buClr>
                <a:schemeClr val="accent3"/>
              </a:buClr>
              <a:buChar char="•"/>
              <a:defRPr kumimoji="0" sz="15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90500" algn="l" rtl="0" eaLnBrk="1" latinLnBrk="0" hangingPunct="1">
              <a:spcBef>
                <a:spcPts val="310"/>
              </a:spcBef>
              <a:buClr>
                <a:schemeClr val="accent2"/>
              </a:buClr>
              <a:buChar char="•"/>
              <a:defRPr kumimoji="0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90500" algn="l" rtl="0" eaLnBrk="1" latinLnBrk="0" hangingPunct="1">
              <a:spcBef>
                <a:spcPts val="310"/>
              </a:spcBef>
              <a:buClr>
                <a:schemeClr val="accent1">
                  <a:tint val="60000"/>
                </a:schemeClr>
              </a:buClr>
              <a:buChar char="•"/>
              <a:defRPr kumimoji="0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57400" indent="-190500" algn="l" rtl="0" eaLnBrk="1" latinLnBrk="0" hangingPunct="1">
              <a:spcBef>
                <a:spcPts val="310"/>
              </a:spcBef>
              <a:buClr>
                <a:schemeClr val="accent2">
                  <a:tint val="60000"/>
                </a:schemeClr>
              </a:buClr>
              <a:buChar char="•"/>
              <a:defRPr kumimoji="0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 eaLnBrk="1" hangingPunct="1">
              <a:spcAft>
                <a:spcPct val="20000"/>
              </a:spcAft>
              <a:buNone/>
            </a:pPr>
            <a:r>
              <a:rPr lang="en-US" altLang="zh-CN" sz="2400" b="1" dirty="0" smtClean="0">
                <a:latin typeface="微软雅黑" charset="0"/>
                <a:ea typeface="微软雅黑" charset="0"/>
                <a:cs typeface="微软雅黑" charset="0"/>
              </a:rPr>
              <a:t>ETF</a:t>
            </a:r>
            <a:r>
              <a:rPr lang="zh-CN" altLang="en-US" sz="2400" b="1" dirty="0" smtClean="0">
                <a:latin typeface="微软雅黑" charset="0"/>
                <a:ea typeface="微软雅黑" charset="0"/>
                <a:cs typeface="微软雅黑" charset="0"/>
              </a:rPr>
              <a:t>迭代提升</a:t>
            </a:r>
            <a:endParaRPr lang="zh-CN" altLang="en-US" sz="2400" b="1" dirty="0" smtClean="0">
              <a:latin typeface="微软雅黑" charset="0"/>
              <a:ea typeface="微软雅黑" charset="0"/>
              <a:cs typeface="微软雅黑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36080" y="30480"/>
            <a:ext cx="5382895" cy="6755765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7021195" y="2629535"/>
            <a:ext cx="5051425" cy="392684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3" name="334E55B0-647D-440b-865C-3EC943EB4CBC-4" descr="wpsoffic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180" y="2545715"/>
            <a:ext cx="5925185" cy="598805"/>
          </a:xfrm>
          <a:prstGeom prst="rect">
            <a:avLst/>
          </a:prstGeom>
        </p:spPr>
      </p:pic>
      <p:pic>
        <p:nvPicPr>
          <p:cNvPr id="27" name="334E55B0-647D-440b-865C-3EC943EB4CBC-2" descr="/private/var/folders/r2/k9qf1lfj1ls4hpx4kczh3kg80000gn/T/com.kingsoft.wpsoffice.mac/wpsoffice.xNiKlPwpsoffic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715" y="3501390"/>
            <a:ext cx="4918710" cy="2413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392" y="118745"/>
            <a:ext cx="10959008" cy="1028700"/>
          </a:xfrm>
        </p:spPr>
        <p:txBody>
          <a:bodyPr/>
          <a:lstStyle/>
          <a:p>
            <a:pPr algn="l"/>
            <a:r>
              <a:rPr lang="zh-CN" altLang="en-US" sz="4000" dirty="0"/>
              <a:t>实验一</a:t>
            </a:r>
            <a:r>
              <a:rPr lang="en-US" altLang="zh-CN" sz="4000" dirty="0"/>
              <a:t> </a:t>
            </a:r>
            <a:r>
              <a:rPr lang="zh-CN" altLang="en-US" sz="4000" dirty="0"/>
              <a:t>边缘检测</a:t>
            </a:r>
            <a:endParaRPr lang="zh-CN" altLang="en-US" sz="4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698403" y="6381328"/>
            <a:ext cx="3302000" cy="476249"/>
          </a:xfrm>
        </p:spPr>
        <p:txBody>
          <a:bodyPr/>
          <a:lstStyle/>
          <a:p>
            <a:pPr defTabSz="1097280" fontAlgn="base">
              <a:spcBef>
                <a:spcPct val="0"/>
              </a:spcBef>
              <a:spcAft>
                <a:spcPct val="0"/>
              </a:spcAft>
              <a:defRPr/>
            </a:pPr>
            <a:fld id="{7798C240-34E5-4315-A60F-F85A5EE3125A}" type="datetime1">
              <a:rPr lang="zh-CN" altLang="en-US" sz="1400">
                <a:solidFill>
                  <a:srgbClr val="696464"/>
                </a:solidFill>
                <a:latin typeface="Times New Roman" panose="02020503050405090304" pitchFamily="18" charset="0"/>
                <a:ea typeface="宋体" pitchFamily="2" charset="-122"/>
              </a:rPr>
            </a:fld>
            <a:endParaRPr lang="en-US" altLang="zh-CN" sz="1400" dirty="0">
              <a:solidFill>
                <a:srgbClr val="696464"/>
              </a:solidFill>
              <a:latin typeface="Times New Roman" panose="02020503050405090304" pitchFamily="18" charset="0"/>
              <a:ea typeface="宋体" pitchFamily="2" charset="-122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11424" y="6402237"/>
            <a:ext cx="5283200" cy="457200"/>
          </a:xfrm>
        </p:spPr>
        <p:txBody>
          <a:bodyPr/>
          <a:lstStyle/>
          <a:p>
            <a:pPr defTabSz="109728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400" dirty="0">
                <a:solidFill>
                  <a:srgbClr val="696464"/>
                </a:solidFill>
                <a:latin typeface="Times New Roman" panose="02020503050405090304" pitchFamily="18" charset="0"/>
                <a:ea typeface="宋体" pitchFamily="2" charset="-122"/>
              </a:rPr>
              <a:t>智能与计算学部</a:t>
            </a:r>
            <a:endParaRPr lang="en-US" altLang="zh-CN" sz="1400" dirty="0">
              <a:solidFill>
                <a:srgbClr val="696464"/>
              </a:solidFill>
              <a:latin typeface="Times New Roman" panose="02020503050405090304" pitchFamily="18" charset="0"/>
              <a:ea typeface="宋体" pitchFamily="2" charset="-122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94733" y="6400377"/>
            <a:ext cx="609600" cy="457200"/>
          </a:xfrm>
        </p:spPr>
        <p:txBody>
          <a:bodyPr/>
          <a:lstStyle/>
          <a:p>
            <a:pPr defTabSz="1097280" fontAlgn="base">
              <a:spcBef>
                <a:spcPct val="0"/>
              </a:spcBef>
              <a:spcAft>
                <a:spcPct val="0"/>
              </a:spcAft>
              <a:defRPr/>
            </a:pPr>
            <a:fld id="{BD75371B-78B0-4DB1-8223-90A7C34FE8C5}" type="slidenum">
              <a:rPr lang="en-US" altLang="zh-CN" sz="1400">
                <a:latin typeface="Times New Roman" panose="02020503050405090304" pitchFamily="18" charset="0"/>
                <a:ea typeface="幼圆" pitchFamily="49" charset="-122"/>
                <a:cs typeface="Times New Roman" panose="02020503050405090304" pitchFamily="18" charset="0"/>
              </a:rPr>
            </a:fld>
            <a:endParaRPr lang="en-US" altLang="zh-CN" sz="1400" dirty="0">
              <a:latin typeface="Times New Roman" panose="02020503050405090304" pitchFamily="18" charset="0"/>
              <a:ea typeface="幼圆" pitchFamily="49" charset="-122"/>
              <a:cs typeface="Times New Roman" panose="02020503050405090304" pitchFamily="18" charset="0"/>
            </a:endParaRPr>
          </a:p>
        </p:txBody>
      </p:sp>
      <p:sp>
        <p:nvSpPr>
          <p:cNvPr id="8" name="内容占位符 7"/>
          <p:cNvSpPr>
            <a:spLocks noGrp="1"/>
          </p:cNvSpPr>
          <p:nvPr>
            <p:ph sz="quarter" idx="1"/>
          </p:nvPr>
        </p:nvSpPr>
        <p:spPr>
          <a:xfrm>
            <a:off x="623570" y="1290955"/>
            <a:ext cx="6108700" cy="661035"/>
          </a:xfrm>
        </p:spPr>
        <p:txBody>
          <a:bodyPr/>
          <a:lstStyle/>
          <a:p>
            <a:pPr marL="0" indent="0">
              <a:lnSpc>
                <a:spcPct val="125000"/>
              </a:lnSpc>
              <a:buFont typeface="Wingdings" panose="05000000000000000000" pitchFamily="2" charset="2"/>
              <a:buNone/>
            </a:pPr>
            <a:r>
              <a:rPr lang="en-US" b="1" dirty="0">
                <a:sym typeface="+mn-ea"/>
              </a:rPr>
              <a:t>FDoG</a:t>
            </a:r>
            <a:endParaRPr lang="en-US" b="1" dirty="0">
              <a:sym typeface="+mn-ea"/>
            </a:endParaRPr>
          </a:p>
        </p:txBody>
      </p:sp>
      <p:sp>
        <p:nvSpPr>
          <p:cNvPr id="9" name="Rectangle 3"/>
          <p:cNvSpPr txBox="1">
            <a:spLocks noRot="1" noChangeArrowheads="1"/>
          </p:cNvSpPr>
          <p:nvPr/>
        </p:nvSpPr>
        <p:spPr bwMode="auto">
          <a:xfrm>
            <a:off x="624840" y="1988820"/>
            <a:ext cx="9427210" cy="3835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noAutofit/>
          </a:bodyPr>
          <a:lstStyle>
            <a:lvl1pPr marL="227330" indent="-227330" algn="l" rtl="0" eaLnBrk="0" fontAlgn="base" hangingPunct="0">
              <a:spcBef>
                <a:spcPts val="475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5930" indent="-189230" algn="l" rtl="0" eaLnBrk="0" fontAlgn="base" hangingPunct="0">
              <a:spcBef>
                <a:spcPts val="315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4530" indent="-189230" algn="l" rtl="0" eaLnBrk="0" fontAlgn="base" hangingPunct="0">
              <a:spcBef>
                <a:spcPts val="315"/>
              </a:spcBef>
              <a:spcAft>
                <a:spcPct val="0"/>
              </a:spcAft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3130" indent="-189230" algn="l" rtl="0" eaLnBrk="0" fontAlgn="base" hangingPunct="0">
              <a:spcBef>
                <a:spcPts val="315"/>
              </a:spcBef>
              <a:spcAft>
                <a:spcPct val="0"/>
              </a:spcAft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1730" indent="-189230" algn="l" rtl="0" eaLnBrk="0" fontAlgn="base" hangingPunct="0">
              <a:spcBef>
                <a:spcPts val="315"/>
              </a:spcBef>
              <a:spcAft>
                <a:spcPct val="0"/>
              </a:spcAft>
              <a:buClr>
                <a:srgbClr val="A28E6A"/>
              </a:buClr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90500" algn="l" rtl="0" eaLnBrk="1" latinLnBrk="0" hangingPunct="1">
              <a:spcBef>
                <a:spcPts val="310"/>
              </a:spcBef>
              <a:buClr>
                <a:schemeClr val="accent3"/>
              </a:buClr>
              <a:buChar char="•"/>
              <a:defRPr kumimoji="0" sz="15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90500" algn="l" rtl="0" eaLnBrk="1" latinLnBrk="0" hangingPunct="1">
              <a:spcBef>
                <a:spcPts val="310"/>
              </a:spcBef>
              <a:buClr>
                <a:schemeClr val="accent2"/>
              </a:buClr>
              <a:buChar char="•"/>
              <a:defRPr kumimoji="0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90500" algn="l" rtl="0" eaLnBrk="1" latinLnBrk="0" hangingPunct="1">
              <a:spcBef>
                <a:spcPts val="310"/>
              </a:spcBef>
              <a:buClr>
                <a:schemeClr val="accent1">
                  <a:tint val="60000"/>
                </a:schemeClr>
              </a:buClr>
              <a:buChar char="•"/>
              <a:defRPr kumimoji="0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57400" indent="-190500" algn="l" rtl="0" eaLnBrk="1" latinLnBrk="0" hangingPunct="1">
              <a:spcBef>
                <a:spcPts val="310"/>
              </a:spcBef>
              <a:buClr>
                <a:schemeClr val="accent2">
                  <a:tint val="60000"/>
                </a:schemeClr>
              </a:buClr>
              <a:buChar char="•"/>
              <a:defRPr kumimoji="0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 eaLnBrk="1" hangingPunct="1">
              <a:spcAft>
                <a:spcPct val="20000"/>
              </a:spcAft>
              <a:buNone/>
            </a:pPr>
            <a:r>
              <a:rPr lang="en-US" sz="2400" b="1" dirty="0" smtClean="0">
                <a:latin typeface="微软雅黑" charset="0"/>
                <a:ea typeface="微软雅黑" charset="0"/>
                <a:cs typeface="微软雅黑" charset="0"/>
              </a:rPr>
              <a:t>FDoG</a:t>
            </a:r>
            <a:r>
              <a:rPr lang="zh-CN" altLang="en-US" sz="2400" b="1" dirty="0" smtClean="0">
                <a:latin typeface="微软雅黑" charset="0"/>
                <a:ea typeface="微软雅黑" charset="0"/>
                <a:cs typeface="微软雅黑" charset="0"/>
              </a:rPr>
              <a:t>边缘</a:t>
            </a:r>
            <a:r>
              <a:rPr lang="zh-CN" altLang="en-US" sz="2400" b="1" dirty="0" smtClean="0">
                <a:latin typeface="微软雅黑" charset="0"/>
                <a:ea typeface="微软雅黑" charset="0"/>
                <a:cs typeface="微软雅黑" charset="0"/>
              </a:rPr>
              <a:t>检测</a:t>
            </a:r>
            <a:endParaRPr lang="zh-CN" altLang="en-US" sz="2400" b="1" dirty="0" smtClean="0">
              <a:latin typeface="微软雅黑" charset="0"/>
              <a:ea typeface="微软雅黑" charset="0"/>
              <a:cs typeface="微软雅黑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36055" y="96520"/>
            <a:ext cx="5608320" cy="1901825"/>
          </a:xfrm>
          <a:prstGeom prst="rect">
            <a:avLst/>
          </a:prstGeom>
        </p:spPr>
      </p:pic>
      <p:pic>
        <p:nvPicPr>
          <p:cNvPr id="16" name="334E55B0-647D-440b-865C-3EC943EB4CBC-5" descr="/private/var/folders/r2/k9qf1lfj1ls4hpx4kczh3kg80000gn/T/com.kingsoft.wpsoffice.mac/wpsoffice.DEEQygwpsoffic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1745" y="2565400"/>
            <a:ext cx="2952115" cy="1759585"/>
          </a:xfrm>
          <a:prstGeom prst="rect">
            <a:avLst/>
          </a:prstGeom>
        </p:spPr>
      </p:pic>
      <p:pic>
        <p:nvPicPr>
          <p:cNvPr id="17" name="334E55B0-647D-440b-865C-3EC943EB4CBC-10" descr="wpsoffic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1270" y="4573270"/>
            <a:ext cx="2966720" cy="644525"/>
          </a:xfrm>
          <a:prstGeom prst="rect">
            <a:avLst/>
          </a:prstGeom>
        </p:spPr>
      </p:pic>
      <p:pic>
        <p:nvPicPr>
          <p:cNvPr id="19" name="334E55B0-647D-440b-865C-3EC943EB4CBC-9" descr="/private/var/folders/r2/k9qf1lfj1ls4hpx4kczh3kg80000gn/T/com.kingsoft.wpsoffice.mac/wpsoffice.OnHzKZwpsoffic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1270" y="5516880"/>
            <a:ext cx="5543550" cy="60325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767080" y="4526280"/>
            <a:ext cx="68326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342900" indent="-342900" fontAlgn="auto">
              <a:lnSpc>
                <a:spcPct val="150000"/>
              </a:lnSpc>
              <a:buClr>
                <a:srgbClr val="D34817"/>
              </a:buClr>
              <a:buFont typeface="Wingdings" panose="05000000000000000000" charset="0"/>
              <a:buChar char=""/>
            </a:pPr>
            <a:r>
              <a:rPr lang="en-US" altLang="zh-CN" sz="2400">
                <a:latin typeface="微软雅黑" charset="0"/>
                <a:ea typeface="微软雅黑" charset="0"/>
                <a:cs typeface="微软雅黑" charset="0"/>
                <a:sym typeface="+mn-ea"/>
              </a:rPr>
              <a:t> </a:t>
            </a:r>
            <a:endParaRPr lang="en-US" altLang="zh-CN" sz="2400">
              <a:latin typeface="微软雅黑" charset="0"/>
              <a:ea typeface="微软雅黑" charset="0"/>
              <a:cs typeface="微软雅黑" charset="0"/>
              <a:sym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767080" y="5445760"/>
            <a:ext cx="123825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342900" indent="-342900" fontAlgn="auto">
              <a:lnSpc>
                <a:spcPct val="150000"/>
              </a:lnSpc>
              <a:buClr>
                <a:srgbClr val="D34817"/>
              </a:buClr>
              <a:buFont typeface="Wingdings" panose="05000000000000000000" charset="0"/>
              <a:buChar char=""/>
            </a:pPr>
            <a:r>
              <a:rPr lang="en-US" altLang="zh-CN" sz="2400">
                <a:latin typeface="微软雅黑" charset="0"/>
                <a:ea typeface="微软雅黑" charset="0"/>
                <a:cs typeface="微软雅黑" charset="0"/>
                <a:sym typeface="+mn-ea"/>
              </a:rPr>
              <a:t> </a:t>
            </a:r>
            <a:endParaRPr lang="en-US" altLang="zh-CN" sz="2400">
              <a:latin typeface="微软雅黑" charset="0"/>
              <a:ea typeface="微软雅黑" charset="0"/>
              <a:cs typeface="微软雅黑" charset="0"/>
              <a:sym typeface="+mn-ea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767715" y="2560320"/>
            <a:ext cx="586422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342900" indent="-342900" fontAlgn="auto">
              <a:lnSpc>
                <a:spcPct val="150000"/>
              </a:lnSpc>
              <a:buClr>
                <a:srgbClr val="D34817"/>
              </a:buClr>
              <a:buFont typeface="Wingdings" panose="05000000000000000000" charset="0"/>
              <a:buChar char=""/>
            </a:pPr>
            <a:r>
              <a:rPr lang="en-US" altLang="zh-CN" sz="2400">
                <a:latin typeface="微软雅黑" charset="0"/>
                <a:ea typeface="微软雅黑" charset="0"/>
                <a:cs typeface="微软雅黑" charset="0"/>
                <a:sym typeface="+mn-ea"/>
              </a:rPr>
              <a:t> </a:t>
            </a:r>
            <a:endParaRPr lang="en-US" altLang="zh-CN" sz="2400">
              <a:latin typeface="微软雅黑" charset="0"/>
              <a:ea typeface="微软雅黑" charset="0"/>
              <a:cs typeface="微软雅黑" charset="0"/>
              <a:sym typeface="+mn-ea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7800" y="2036445"/>
            <a:ext cx="5634355" cy="3390265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72020" y="5461635"/>
            <a:ext cx="4890135" cy="93218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392" y="118745"/>
            <a:ext cx="10959008" cy="1028700"/>
          </a:xfrm>
        </p:spPr>
        <p:txBody>
          <a:bodyPr/>
          <a:lstStyle/>
          <a:p>
            <a:pPr algn="l"/>
            <a:r>
              <a:rPr lang="zh-CN" altLang="en-US" sz="4000" dirty="0"/>
              <a:t>实验一</a:t>
            </a:r>
            <a:r>
              <a:rPr lang="en-US" altLang="zh-CN" sz="4000" dirty="0"/>
              <a:t> </a:t>
            </a:r>
            <a:r>
              <a:rPr lang="zh-CN" altLang="en-US" sz="4000" dirty="0"/>
              <a:t>边缘检测</a:t>
            </a:r>
            <a:endParaRPr lang="zh-CN" altLang="en-US" sz="4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698403" y="6381328"/>
            <a:ext cx="3302000" cy="476249"/>
          </a:xfrm>
        </p:spPr>
        <p:txBody>
          <a:bodyPr/>
          <a:lstStyle/>
          <a:p>
            <a:pPr defTabSz="1097280" fontAlgn="base">
              <a:spcBef>
                <a:spcPct val="0"/>
              </a:spcBef>
              <a:spcAft>
                <a:spcPct val="0"/>
              </a:spcAft>
              <a:defRPr/>
            </a:pPr>
            <a:fld id="{7798C240-34E5-4315-A60F-F85A5EE3125A}" type="datetime1">
              <a:rPr lang="zh-CN" altLang="en-US" sz="1400">
                <a:solidFill>
                  <a:srgbClr val="696464"/>
                </a:solidFill>
                <a:latin typeface="Times New Roman" panose="02020503050405090304" pitchFamily="18" charset="0"/>
                <a:ea typeface="宋体" pitchFamily="2" charset="-122"/>
              </a:rPr>
            </a:fld>
            <a:endParaRPr lang="en-US" altLang="zh-CN" sz="1400" dirty="0">
              <a:solidFill>
                <a:srgbClr val="696464"/>
              </a:solidFill>
              <a:latin typeface="Times New Roman" panose="02020503050405090304" pitchFamily="18" charset="0"/>
              <a:ea typeface="宋体" pitchFamily="2" charset="-122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11424" y="6402237"/>
            <a:ext cx="5283200" cy="457200"/>
          </a:xfrm>
        </p:spPr>
        <p:txBody>
          <a:bodyPr/>
          <a:lstStyle/>
          <a:p>
            <a:pPr defTabSz="109728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400" dirty="0">
                <a:solidFill>
                  <a:srgbClr val="696464"/>
                </a:solidFill>
                <a:latin typeface="Times New Roman" panose="02020503050405090304" pitchFamily="18" charset="0"/>
                <a:ea typeface="宋体" pitchFamily="2" charset="-122"/>
              </a:rPr>
              <a:t>智能与计算学部</a:t>
            </a:r>
            <a:endParaRPr lang="en-US" altLang="zh-CN" sz="1400" dirty="0">
              <a:solidFill>
                <a:srgbClr val="696464"/>
              </a:solidFill>
              <a:latin typeface="Times New Roman" panose="02020503050405090304" pitchFamily="18" charset="0"/>
              <a:ea typeface="宋体" pitchFamily="2" charset="-122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94733" y="6400377"/>
            <a:ext cx="609600" cy="457200"/>
          </a:xfrm>
        </p:spPr>
        <p:txBody>
          <a:bodyPr/>
          <a:lstStyle/>
          <a:p>
            <a:pPr defTabSz="1097280" fontAlgn="base">
              <a:spcBef>
                <a:spcPct val="0"/>
              </a:spcBef>
              <a:spcAft>
                <a:spcPct val="0"/>
              </a:spcAft>
              <a:defRPr/>
            </a:pPr>
            <a:fld id="{BD75371B-78B0-4DB1-8223-90A7C34FE8C5}" type="slidenum">
              <a:rPr lang="en-US" altLang="zh-CN" sz="1400">
                <a:latin typeface="Times New Roman" panose="02020503050405090304" pitchFamily="18" charset="0"/>
                <a:ea typeface="幼圆" pitchFamily="49" charset="-122"/>
                <a:cs typeface="Times New Roman" panose="02020503050405090304" pitchFamily="18" charset="0"/>
              </a:rPr>
            </a:fld>
            <a:endParaRPr lang="en-US" altLang="zh-CN" sz="1400" dirty="0">
              <a:latin typeface="Times New Roman" panose="02020503050405090304" pitchFamily="18" charset="0"/>
              <a:ea typeface="幼圆" pitchFamily="49" charset="-122"/>
              <a:cs typeface="Times New Roman" panose="02020503050405090304" pitchFamily="18" charset="0"/>
            </a:endParaRPr>
          </a:p>
        </p:txBody>
      </p:sp>
      <p:sp>
        <p:nvSpPr>
          <p:cNvPr id="8" name="内容占位符 7"/>
          <p:cNvSpPr>
            <a:spLocks noGrp="1"/>
          </p:cNvSpPr>
          <p:nvPr>
            <p:ph sz="quarter" idx="1"/>
          </p:nvPr>
        </p:nvSpPr>
        <p:spPr>
          <a:xfrm>
            <a:off x="623570" y="1290955"/>
            <a:ext cx="6108700" cy="661035"/>
          </a:xfrm>
        </p:spPr>
        <p:txBody>
          <a:bodyPr/>
          <a:lstStyle/>
          <a:p>
            <a:pPr marL="0" indent="0">
              <a:lnSpc>
                <a:spcPct val="125000"/>
              </a:lnSpc>
              <a:buFont typeface="Wingdings" panose="05000000000000000000" pitchFamily="2" charset="2"/>
              <a:buNone/>
            </a:pPr>
            <a:r>
              <a:rPr lang="zh-CN" altLang="en-US" dirty="0">
                <a:sym typeface="+mn-ea"/>
              </a:rPr>
              <a:t>实验</a:t>
            </a:r>
            <a:r>
              <a:rPr lang="zh-CN" altLang="en-US" dirty="0">
                <a:sym typeface="+mn-ea"/>
              </a:rPr>
              <a:t>作业</a:t>
            </a:r>
            <a:endParaRPr lang="zh-CN" altLang="en-US" dirty="0">
              <a:sym typeface="+mn-ea"/>
            </a:endParaRPr>
          </a:p>
        </p:txBody>
      </p:sp>
      <p:sp>
        <p:nvSpPr>
          <p:cNvPr id="9" name="Rectangle 3"/>
          <p:cNvSpPr txBox="1">
            <a:spLocks noRot="1" noChangeArrowheads="1"/>
          </p:cNvSpPr>
          <p:nvPr/>
        </p:nvSpPr>
        <p:spPr bwMode="auto">
          <a:xfrm>
            <a:off x="1055370" y="1988820"/>
            <a:ext cx="7642860" cy="3835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noAutofit/>
          </a:bodyPr>
          <a:lstStyle>
            <a:lvl1pPr marL="227330" indent="-227330" algn="l" rtl="0" eaLnBrk="0" fontAlgn="base" hangingPunct="0">
              <a:spcBef>
                <a:spcPts val="475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5930" indent="-189230" algn="l" rtl="0" eaLnBrk="0" fontAlgn="base" hangingPunct="0">
              <a:spcBef>
                <a:spcPts val="315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4530" indent="-189230" algn="l" rtl="0" eaLnBrk="0" fontAlgn="base" hangingPunct="0">
              <a:spcBef>
                <a:spcPts val="315"/>
              </a:spcBef>
              <a:spcAft>
                <a:spcPct val="0"/>
              </a:spcAft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3130" indent="-189230" algn="l" rtl="0" eaLnBrk="0" fontAlgn="base" hangingPunct="0">
              <a:spcBef>
                <a:spcPts val="315"/>
              </a:spcBef>
              <a:spcAft>
                <a:spcPct val="0"/>
              </a:spcAft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1730" indent="-189230" algn="l" rtl="0" eaLnBrk="0" fontAlgn="base" hangingPunct="0">
              <a:spcBef>
                <a:spcPts val="315"/>
              </a:spcBef>
              <a:spcAft>
                <a:spcPct val="0"/>
              </a:spcAft>
              <a:buClr>
                <a:srgbClr val="A28E6A"/>
              </a:buClr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90500" algn="l" rtl="0" eaLnBrk="1" latinLnBrk="0" hangingPunct="1">
              <a:spcBef>
                <a:spcPts val="310"/>
              </a:spcBef>
              <a:buClr>
                <a:schemeClr val="accent3"/>
              </a:buClr>
              <a:buChar char="•"/>
              <a:defRPr kumimoji="0" sz="15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90500" algn="l" rtl="0" eaLnBrk="1" latinLnBrk="0" hangingPunct="1">
              <a:spcBef>
                <a:spcPts val="310"/>
              </a:spcBef>
              <a:buClr>
                <a:schemeClr val="accent2"/>
              </a:buClr>
              <a:buChar char="•"/>
              <a:defRPr kumimoji="0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90500" algn="l" rtl="0" eaLnBrk="1" latinLnBrk="0" hangingPunct="1">
              <a:spcBef>
                <a:spcPts val="310"/>
              </a:spcBef>
              <a:buClr>
                <a:schemeClr val="accent1">
                  <a:tint val="60000"/>
                </a:schemeClr>
              </a:buClr>
              <a:buChar char="•"/>
              <a:defRPr kumimoji="0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57400" indent="-190500" algn="l" rtl="0" eaLnBrk="1" latinLnBrk="0" hangingPunct="1">
              <a:spcBef>
                <a:spcPts val="310"/>
              </a:spcBef>
              <a:buClr>
                <a:schemeClr val="accent2">
                  <a:tint val="60000"/>
                </a:schemeClr>
              </a:buClr>
              <a:buChar char="•"/>
              <a:defRPr kumimoji="0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eaLnBrk="1" hangingPunct="1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Font typeface="Wingdings" panose="05000000000000000000" charset="0"/>
              <a:buChar char=""/>
            </a:pPr>
            <a:r>
              <a:rPr lang="zh-CN" altLang="en-US" sz="2400" dirty="0" smtClean="0">
                <a:latin typeface="微软雅黑" charset="0"/>
                <a:ea typeface="微软雅黑" charset="0"/>
                <a:cs typeface="微软雅黑" charset="0"/>
              </a:rPr>
              <a:t>使用上述边缘检测算法对</a:t>
            </a:r>
            <a:r>
              <a:rPr lang="zh-CN" altLang="en-US" sz="2400" dirty="0" smtClean="0">
                <a:solidFill>
                  <a:srgbClr val="C00000"/>
                </a:solidFill>
                <a:latin typeface="微软雅黑" charset="0"/>
                <a:ea typeface="微软雅黑" charset="0"/>
                <a:cs typeface="微软雅黑" charset="0"/>
              </a:rPr>
              <a:t>自选图像</a:t>
            </a:r>
            <a:r>
              <a:rPr lang="zh-CN" altLang="en-US" sz="2400" dirty="0" smtClean="0">
                <a:latin typeface="微软雅黑" charset="0"/>
                <a:ea typeface="微软雅黑" charset="0"/>
                <a:cs typeface="微软雅黑" charset="0"/>
              </a:rPr>
              <a:t>进行边缘检测</a:t>
            </a:r>
            <a:r>
              <a:rPr lang="zh-CN" altLang="en-US" sz="2400" dirty="0" smtClean="0">
                <a:latin typeface="微软雅黑" charset="0"/>
                <a:ea typeface="微软雅黑" charset="0"/>
                <a:cs typeface="微软雅黑" charset="0"/>
              </a:rPr>
              <a:t>处理</a:t>
            </a:r>
            <a:endParaRPr lang="zh-CN" altLang="en-US" sz="2400" dirty="0" smtClean="0">
              <a:latin typeface="微软雅黑" charset="0"/>
              <a:ea typeface="微软雅黑" charset="0"/>
              <a:cs typeface="微软雅黑" charset="0"/>
            </a:endParaRPr>
          </a:p>
          <a:p>
            <a:pPr lvl="1" algn="just" eaLnBrk="1" hangingPunct="1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D34817"/>
              </a:buClr>
              <a:buFont typeface="Arial" panose="020B0604020202090204" pitchFamily="34" charset="0"/>
              <a:buChar char="•"/>
            </a:pPr>
            <a:r>
              <a:rPr lang="zh-CN" altLang="en-US" dirty="0" smtClean="0">
                <a:solidFill>
                  <a:srgbClr val="C00000"/>
                </a:solidFill>
                <a:latin typeface="微软雅黑" charset="0"/>
                <a:ea typeface="微软雅黑" charset="0"/>
                <a:cs typeface="微软雅黑" charset="0"/>
              </a:rPr>
              <a:t>图像要求</a:t>
            </a:r>
            <a:r>
              <a:rPr lang="zh-CN" altLang="en-US" dirty="0" smtClean="0">
                <a:latin typeface="微软雅黑" charset="0"/>
                <a:ea typeface="微软雅黑" charset="0"/>
                <a:cs typeface="微软雅黑" charset="0"/>
              </a:rPr>
              <a:t>：</a:t>
            </a:r>
            <a:endParaRPr lang="zh-CN" altLang="en-US" dirty="0" smtClean="0">
              <a:latin typeface="微软雅黑" charset="0"/>
              <a:ea typeface="微软雅黑" charset="0"/>
              <a:cs typeface="微软雅黑" charset="0"/>
            </a:endParaRPr>
          </a:p>
          <a:p>
            <a:pPr lvl="2" algn="just" eaLnBrk="1" hangingPunct="1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Font typeface="Arial" panose="020B0604020202090204" pitchFamily="34" charset="0"/>
              <a:buChar char="•"/>
            </a:pPr>
            <a:r>
              <a:rPr lang="zh-CN" altLang="en-US" sz="1800" dirty="0" smtClean="0">
                <a:latin typeface="微软雅黑" charset="0"/>
                <a:ea typeface="微软雅黑" charset="0"/>
                <a:cs typeface="微软雅黑" charset="0"/>
              </a:rPr>
              <a:t>不少于</a:t>
            </a:r>
            <a:r>
              <a:rPr lang="zh-CN" altLang="en-US" sz="1800" dirty="0" smtClean="0">
                <a:solidFill>
                  <a:srgbClr val="C00000"/>
                </a:solidFill>
                <a:latin typeface="微软雅黑" charset="0"/>
                <a:ea typeface="微软雅黑" charset="0"/>
                <a:cs typeface="微软雅黑" charset="0"/>
              </a:rPr>
              <a:t>三张</a:t>
            </a:r>
            <a:endParaRPr lang="zh-CN" altLang="en-US" sz="1800" dirty="0" smtClean="0">
              <a:latin typeface="微软雅黑" charset="0"/>
              <a:ea typeface="微软雅黑" charset="0"/>
              <a:cs typeface="微软雅黑" charset="0"/>
            </a:endParaRPr>
          </a:p>
          <a:p>
            <a:pPr lvl="2" algn="just" eaLnBrk="1" hangingPunct="1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Font typeface="Arial" panose="020B0604020202090204" pitchFamily="34" charset="0"/>
              <a:buChar char="•"/>
            </a:pPr>
            <a:r>
              <a:rPr lang="zh-CN" altLang="en-US" sz="1800" dirty="0" smtClean="0">
                <a:latin typeface="微软雅黑" charset="0"/>
                <a:ea typeface="微软雅黑" charset="0"/>
                <a:cs typeface="微软雅黑" charset="0"/>
              </a:rPr>
              <a:t>从</a:t>
            </a:r>
            <a:r>
              <a:rPr lang="zh-CN" altLang="en-US" sz="1800" dirty="0" smtClean="0">
                <a:solidFill>
                  <a:srgbClr val="C00000"/>
                </a:solidFill>
                <a:latin typeface="微软雅黑" charset="0"/>
                <a:ea typeface="微软雅黑" charset="0"/>
                <a:cs typeface="微软雅黑" charset="0"/>
              </a:rPr>
              <a:t>个人相册</a:t>
            </a:r>
            <a:r>
              <a:rPr lang="zh-CN" altLang="en-US" sz="1800" dirty="0" smtClean="0">
                <a:latin typeface="微软雅黑" charset="0"/>
                <a:ea typeface="微软雅黑" charset="0"/>
                <a:cs typeface="微软雅黑" charset="0"/>
              </a:rPr>
              <a:t>或其他来源选取，</a:t>
            </a:r>
            <a:r>
              <a:rPr lang="zh-CN" altLang="en-US" sz="1800" b="1" dirty="0" smtClean="0">
                <a:solidFill>
                  <a:srgbClr val="C00000"/>
                </a:solidFill>
                <a:latin typeface="微软雅黑" charset="0"/>
                <a:ea typeface="微软雅黑" charset="0"/>
                <a:cs typeface="微软雅黑" charset="0"/>
              </a:rPr>
              <a:t>不能全选经典图像！</a:t>
            </a:r>
            <a:endParaRPr lang="zh-CN" altLang="en-US" sz="1800" b="1" dirty="0" smtClean="0">
              <a:solidFill>
                <a:srgbClr val="C00000"/>
              </a:solidFill>
              <a:latin typeface="微软雅黑" charset="0"/>
              <a:ea typeface="微软雅黑" charset="0"/>
              <a:cs typeface="微软雅黑" charset="0"/>
            </a:endParaRPr>
          </a:p>
          <a:p>
            <a:pPr lvl="2" algn="just" eaLnBrk="1" hangingPunct="1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Font typeface="Arial" panose="020B0604020202090204" pitchFamily="34" charset="0"/>
              <a:buChar char="•"/>
            </a:pPr>
            <a:r>
              <a:rPr lang="zh-CN" altLang="en-US" sz="1800" dirty="0" smtClean="0">
                <a:latin typeface="微软雅黑" charset="0"/>
                <a:ea typeface="微软雅黑" charset="0"/>
                <a:cs typeface="微软雅黑" charset="0"/>
              </a:rPr>
              <a:t>至少包含一张实验者</a:t>
            </a:r>
            <a:r>
              <a:rPr lang="zh-CN" altLang="en-US" sz="1800" b="1" dirty="0" smtClean="0">
                <a:solidFill>
                  <a:srgbClr val="C00000"/>
                </a:solidFill>
                <a:latin typeface="微软雅黑" charset="0"/>
                <a:ea typeface="微软雅黑" charset="0"/>
                <a:cs typeface="微软雅黑" charset="0"/>
              </a:rPr>
              <a:t>本人照片</a:t>
            </a:r>
            <a:endParaRPr lang="zh-CN" altLang="en-US" sz="1820" dirty="0" smtClean="0">
              <a:latin typeface="微软雅黑" charset="0"/>
              <a:ea typeface="微软雅黑" charset="0"/>
              <a:cs typeface="微软雅黑" charset="0"/>
            </a:endParaRPr>
          </a:p>
          <a:p>
            <a:pPr lvl="0" algn="just" eaLnBrk="1" hangingPunct="1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Font typeface="Wingdings" panose="05000000000000000000" charset="0"/>
              <a:buChar char=""/>
            </a:pPr>
            <a:r>
              <a:rPr lang="zh-CN" altLang="en-US" sz="2390" dirty="0" smtClean="0">
                <a:latin typeface="微软雅黑" charset="0"/>
                <a:ea typeface="微软雅黑" charset="0"/>
                <a:cs typeface="微软雅黑" charset="0"/>
                <a:sym typeface="+mn-ea"/>
              </a:rPr>
              <a:t>结合算法原理，对比检测结果，讨论各算法的优缺点</a:t>
            </a:r>
            <a:endParaRPr lang="zh-CN" altLang="en-US" sz="2390" dirty="0" smtClean="0">
              <a:latin typeface="微软雅黑" charset="0"/>
              <a:ea typeface="微软雅黑" charset="0"/>
              <a:cs typeface="微软雅黑" charset="0"/>
            </a:endParaRPr>
          </a:p>
          <a:p>
            <a:pPr lvl="0" algn="just" eaLnBrk="1" hangingPunct="1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Font typeface="Wingdings" panose="05000000000000000000" charset="0"/>
              <a:buChar char=""/>
            </a:pPr>
            <a:r>
              <a:rPr lang="zh-CN" altLang="en-US" sz="2385" dirty="0" smtClean="0">
                <a:latin typeface="微软雅黑" charset="0"/>
                <a:ea typeface="微软雅黑" charset="0"/>
                <a:cs typeface="微软雅黑" charset="0"/>
              </a:rPr>
              <a:t>讨论为何</a:t>
            </a:r>
            <a:r>
              <a:rPr lang="en-US" altLang="zh-CN" sz="2385" dirty="0" smtClean="0">
                <a:latin typeface="微软雅黑" charset="0"/>
                <a:ea typeface="微软雅黑" charset="0"/>
                <a:cs typeface="微软雅黑" charset="0"/>
              </a:rPr>
              <a:t>FDoG</a:t>
            </a:r>
            <a:r>
              <a:rPr lang="zh-CN" altLang="en-US" sz="2385" dirty="0" smtClean="0">
                <a:latin typeface="微软雅黑" charset="0"/>
                <a:ea typeface="微软雅黑" charset="0"/>
                <a:cs typeface="微软雅黑" charset="0"/>
              </a:rPr>
              <a:t>可能产生宽度不同的线条？</a:t>
            </a:r>
            <a:r>
              <a:rPr lang="en-US" altLang="zh-CN" sz="2385" dirty="0" smtClean="0">
                <a:latin typeface="微软雅黑" charset="0"/>
                <a:ea typeface="微软雅黑" charset="0"/>
                <a:cs typeface="微软雅黑" charset="0"/>
              </a:rPr>
              <a:t>FDoG</a:t>
            </a:r>
            <a:r>
              <a:rPr lang="zh-CN" altLang="en-US" sz="2385" dirty="0" smtClean="0">
                <a:latin typeface="微软雅黑" charset="0"/>
                <a:ea typeface="微软雅黑" charset="0"/>
                <a:cs typeface="微软雅黑" charset="0"/>
              </a:rPr>
              <a:t>是否可以产生宽度为</a:t>
            </a:r>
            <a:r>
              <a:rPr lang="en-US" altLang="zh-CN" sz="2385" dirty="0" smtClean="0">
                <a:latin typeface="微软雅黑" charset="0"/>
                <a:ea typeface="微软雅黑" charset="0"/>
                <a:cs typeface="微软雅黑" charset="0"/>
              </a:rPr>
              <a:t>1</a:t>
            </a:r>
            <a:r>
              <a:rPr lang="zh-CN" altLang="en-US" sz="2385" dirty="0" smtClean="0">
                <a:latin typeface="微软雅黑" charset="0"/>
                <a:ea typeface="微软雅黑" charset="0"/>
                <a:cs typeface="微软雅黑" charset="0"/>
              </a:rPr>
              <a:t>的线条？如何实现？</a:t>
            </a:r>
            <a:r>
              <a:rPr lang="en-US" altLang="zh-CN" sz="2385" dirty="0" smtClean="0">
                <a:latin typeface="微软雅黑" charset="0"/>
                <a:ea typeface="微软雅黑" charset="0"/>
                <a:cs typeface="微软雅黑" charset="0"/>
              </a:rPr>
              <a:t>			</a:t>
            </a:r>
            <a:endParaRPr lang="en-US" altLang="zh-CN" sz="2385" dirty="0" smtClean="0">
              <a:latin typeface="微软雅黑" charset="0"/>
              <a:ea typeface="微软雅黑" charset="0"/>
              <a:cs typeface="微软雅黑" charset="0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8618220" y="2637155"/>
            <a:ext cx="2878455" cy="2407285"/>
            <a:chOff x="14250" y="2119"/>
            <a:chExt cx="4533" cy="3791"/>
          </a:xfrm>
        </p:grpSpPr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4475" y="2327"/>
              <a:ext cx="1602" cy="1589"/>
            </a:xfrm>
            <a:prstGeom prst="rect">
              <a:avLst/>
            </a:prstGeom>
          </p:spPr>
        </p:pic>
        <p:pic>
          <p:nvPicPr>
            <p:cNvPr id="7" name="图片 6" descr="截屏2024-11-14 下午1.41.1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219" y="2311"/>
              <a:ext cx="2564" cy="1605"/>
            </a:xfrm>
            <a:prstGeom prst="rect">
              <a:avLst/>
            </a:prstGeom>
          </p:spPr>
        </p:pic>
        <p:pic>
          <p:nvPicPr>
            <p:cNvPr id="10" name="图片 9" descr="截屏2024-11-14 下午1.41.5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489" y="4061"/>
              <a:ext cx="2294" cy="1827"/>
            </a:xfrm>
            <a:prstGeom prst="rect">
              <a:avLst/>
            </a:prstGeom>
          </p:spPr>
        </p:pic>
        <p:pic>
          <p:nvPicPr>
            <p:cNvPr id="11" name="图片 10" descr="截屏2024-11-14 下午1.42.3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475" y="4025"/>
              <a:ext cx="1859" cy="1885"/>
            </a:xfrm>
            <a:prstGeom prst="rect">
              <a:avLst/>
            </a:prstGeom>
          </p:spPr>
        </p:pic>
        <p:sp>
          <p:nvSpPr>
            <p:cNvPr id="14" name="文本框 13"/>
            <p:cNvSpPr txBox="1"/>
            <p:nvPr/>
          </p:nvSpPr>
          <p:spPr>
            <a:xfrm>
              <a:off x="14314" y="3812"/>
              <a:ext cx="960" cy="13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4800" b="1">
                  <a:solidFill>
                    <a:srgbClr val="C00000"/>
                  </a:solidFill>
                </a:rPr>
                <a:t>×</a:t>
              </a:r>
              <a:endParaRPr lang="zh-CN" altLang="en-US" sz="4800" b="1">
                <a:solidFill>
                  <a:srgbClr val="C00000"/>
                </a:solidFill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14250" y="2119"/>
              <a:ext cx="960" cy="13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4800" b="1">
                  <a:solidFill>
                    <a:srgbClr val="C00000"/>
                  </a:solidFill>
                </a:rPr>
                <a:t>×</a:t>
              </a:r>
              <a:endParaRPr lang="zh-CN" altLang="en-US" sz="4800" b="1">
                <a:solidFill>
                  <a:srgbClr val="C00000"/>
                </a:solidFill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16177" y="2119"/>
              <a:ext cx="960" cy="13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4800" b="1">
                  <a:solidFill>
                    <a:srgbClr val="C00000"/>
                  </a:solidFill>
                </a:rPr>
                <a:t>×</a:t>
              </a:r>
              <a:endParaRPr lang="zh-CN" altLang="en-US" sz="4800" b="1">
                <a:solidFill>
                  <a:srgbClr val="C00000"/>
                </a:solidFill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16291" y="3812"/>
              <a:ext cx="960" cy="13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4800" b="1">
                  <a:solidFill>
                    <a:srgbClr val="C00000"/>
                  </a:solidFill>
                </a:rPr>
                <a:t>×</a:t>
              </a:r>
              <a:endParaRPr lang="zh-CN" altLang="en-US" sz="4800" b="1">
                <a:solidFill>
                  <a:srgbClr val="C00000"/>
                </a:solidFill>
              </a:endParaRPr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392" y="118745"/>
            <a:ext cx="10959008" cy="1028700"/>
          </a:xfrm>
        </p:spPr>
        <p:txBody>
          <a:bodyPr/>
          <a:lstStyle/>
          <a:p>
            <a:pPr algn="l"/>
            <a:r>
              <a:rPr lang="zh-CN" altLang="en-US" sz="4000" dirty="0"/>
              <a:t>实验一</a:t>
            </a:r>
            <a:r>
              <a:rPr lang="en-US" altLang="zh-CN" sz="4000" dirty="0"/>
              <a:t> </a:t>
            </a:r>
            <a:r>
              <a:rPr lang="zh-CN" altLang="en-US" sz="4000" dirty="0"/>
              <a:t>边缘检测</a:t>
            </a:r>
            <a:endParaRPr lang="zh-CN" altLang="en-US" sz="4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698403" y="6381328"/>
            <a:ext cx="3302000" cy="476249"/>
          </a:xfrm>
        </p:spPr>
        <p:txBody>
          <a:bodyPr/>
          <a:lstStyle/>
          <a:p>
            <a:pPr defTabSz="1097280" fontAlgn="base">
              <a:spcBef>
                <a:spcPct val="0"/>
              </a:spcBef>
              <a:spcAft>
                <a:spcPct val="0"/>
              </a:spcAft>
              <a:defRPr/>
            </a:pPr>
            <a:fld id="{7798C240-34E5-4315-A60F-F85A5EE3125A}" type="datetime1">
              <a:rPr lang="zh-CN" altLang="en-US" sz="1400">
                <a:solidFill>
                  <a:srgbClr val="696464"/>
                </a:solidFill>
                <a:latin typeface="Times New Roman" panose="02020503050405090304" pitchFamily="18" charset="0"/>
                <a:ea typeface="宋体" pitchFamily="2" charset="-122"/>
              </a:rPr>
            </a:fld>
            <a:endParaRPr lang="en-US" altLang="zh-CN" sz="1400" dirty="0">
              <a:solidFill>
                <a:srgbClr val="696464"/>
              </a:solidFill>
              <a:latin typeface="Times New Roman" panose="02020503050405090304" pitchFamily="18" charset="0"/>
              <a:ea typeface="宋体" pitchFamily="2" charset="-122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11424" y="6402237"/>
            <a:ext cx="5283200" cy="457200"/>
          </a:xfrm>
        </p:spPr>
        <p:txBody>
          <a:bodyPr/>
          <a:lstStyle/>
          <a:p>
            <a:pPr defTabSz="109728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400" dirty="0">
                <a:solidFill>
                  <a:srgbClr val="696464"/>
                </a:solidFill>
                <a:latin typeface="Times New Roman" panose="02020503050405090304" pitchFamily="18" charset="0"/>
                <a:ea typeface="宋体" pitchFamily="2" charset="-122"/>
              </a:rPr>
              <a:t>智能与计算学部</a:t>
            </a:r>
            <a:endParaRPr lang="en-US" altLang="zh-CN" sz="1400" dirty="0">
              <a:solidFill>
                <a:srgbClr val="696464"/>
              </a:solidFill>
              <a:latin typeface="Times New Roman" panose="02020503050405090304" pitchFamily="18" charset="0"/>
              <a:ea typeface="宋体" pitchFamily="2" charset="-122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94733" y="6400377"/>
            <a:ext cx="609600" cy="457200"/>
          </a:xfrm>
        </p:spPr>
        <p:txBody>
          <a:bodyPr/>
          <a:lstStyle/>
          <a:p>
            <a:pPr defTabSz="1097280" fontAlgn="base">
              <a:spcBef>
                <a:spcPct val="0"/>
              </a:spcBef>
              <a:spcAft>
                <a:spcPct val="0"/>
              </a:spcAft>
              <a:defRPr/>
            </a:pPr>
            <a:fld id="{BD75371B-78B0-4DB1-8223-90A7C34FE8C5}" type="slidenum">
              <a:rPr lang="en-US" altLang="zh-CN" sz="1400">
                <a:latin typeface="Times New Roman" panose="02020503050405090304" pitchFamily="18" charset="0"/>
                <a:ea typeface="幼圆" pitchFamily="49" charset="-122"/>
                <a:cs typeface="Times New Roman" panose="02020503050405090304" pitchFamily="18" charset="0"/>
              </a:rPr>
            </a:fld>
            <a:endParaRPr lang="en-US" altLang="zh-CN" sz="1400" dirty="0">
              <a:latin typeface="Times New Roman" panose="02020503050405090304" pitchFamily="18" charset="0"/>
              <a:ea typeface="幼圆" pitchFamily="49" charset="-122"/>
              <a:cs typeface="Times New Roman" panose="02020503050405090304" pitchFamily="18" charset="0"/>
            </a:endParaRPr>
          </a:p>
        </p:txBody>
      </p:sp>
      <p:sp>
        <p:nvSpPr>
          <p:cNvPr id="8" name="内容占位符 7"/>
          <p:cNvSpPr>
            <a:spLocks noGrp="1"/>
          </p:cNvSpPr>
          <p:nvPr>
            <p:ph sz="quarter" idx="1"/>
          </p:nvPr>
        </p:nvSpPr>
        <p:spPr>
          <a:xfrm>
            <a:off x="623570" y="1290955"/>
            <a:ext cx="6108700" cy="661035"/>
          </a:xfrm>
        </p:spPr>
        <p:txBody>
          <a:bodyPr/>
          <a:lstStyle/>
          <a:p>
            <a:pPr marL="0" indent="0">
              <a:lnSpc>
                <a:spcPct val="125000"/>
              </a:lnSpc>
              <a:buFont typeface="Wingdings" panose="05000000000000000000" pitchFamily="2" charset="2"/>
              <a:buNone/>
            </a:pPr>
            <a:r>
              <a:rPr lang="zh-CN" altLang="en-US" dirty="0">
                <a:sym typeface="+mn-ea"/>
              </a:rPr>
              <a:t>作业</a:t>
            </a:r>
            <a:r>
              <a:rPr lang="zh-CN" altLang="en-US" dirty="0">
                <a:sym typeface="+mn-ea"/>
              </a:rPr>
              <a:t>要求</a:t>
            </a:r>
            <a:endParaRPr lang="zh-CN" altLang="en-US" dirty="0">
              <a:sym typeface="+mn-ea"/>
            </a:endParaRPr>
          </a:p>
        </p:txBody>
      </p:sp>
      <p:sp>
        <p:nvSpPr>
          <p:cNvPr id="9" name="Rectangle 3"/>
          <p:cNvSpPr txBox="1">
            <a:spLocks noRot="1" noChangeArrowheads="1"/>
          </p:cNvSpPr>
          <p:nvPr/>
        </p:nvSpPr>
        <p:spPr bwMode="auto">
          <a:xfrm>
            <a:off x="1055370" y="1988820"/>
            <a:ext cx="10604500" cy="3835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noAutofit/>
          </a:bodyPr>
          <a:lstStyle>
            <a:lvl1pPr marL="227330" indent="-227330" algn="l" rtl="0" eaLnBrk="0" fontAlgn="base" hangingPunct="0">
              <a:spcBef>
                <a:spcPts val="475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5930" indent="-189230" algn="l" rtl="0" eaLnBrk="0" fontAlgn="base" hangingPunct="0">
              <a:spcBef>
                <a:spcPts val="315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4530" indent="-189230" algn="l" rtl="0" eaLnBrk="0" fontAlgn="base" hangingPunct="0">
              <a:spcBef>
                <a:spcPts val="315"/>
              </a:spcBef>
              <a:spcAft>
                <a:spcPct val="0"/>
              </a:spcAft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3130" indent="-189230" algn="l" rtl="0" eaLnBrk="0" fontAlgn="base" hangingPunct="0">
              <a:spcBef>
                <a:spcPts val="315"/>
              </a:spcBef>
              <a:spcAft>
                <a:spcPct val="0"/>
              </a:spcAft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1730" indent="-189230" algn="l" rtl="0" eaLnBrk="0" fontAlgn="base" hangingPunct="0">
              <a:spcBef>
                <a:spcPts val="315"/>
              </a:spcBef>
              <a:spcAft>
                <a:spcPct val="0"/>
              </a:spcAft>
              <a:buClr>
                <a:srgbClr val="A28E6A"/>
              </a:buClr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90500" algn="l" rtl="0" eaLnBrk="1" latinLnBrk="0" hangingPunct="1">
              <a:spcBef>
                <a:spcPts val="310"/>
              </a:spcBef>
              <a:buClr>
                <a:schemeClr val="accent3"/>
              </a:buClr>
              <a:buChar char="•"/>
              <a:defRPr kumimoji="0" sz="15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90500" algn="l" rtl="0" eaLnBrk="1" latinLnBrk="0" hangingPunct="1">
              <a:spcBef>
                <a:spcPts val="310"/>
              </a:spcBef>
              <a:buClr>
                <a:schemeClr val="accent2"/>
              </a:buClr>
              <a:buChar char="•"/>
              <a:defRPr kumimoji="0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90500" algn="l" rtl="0" eaLnBrk="1" latinLnBrk="0" hangingPunct="1">
              <a:spcBef>
                <a:spcPts val="310"/>
              </a:spcBef>
              <a:buClr>
                <a:schemeClr val="accent1">
                  <a:tint val="60000"/>
                </a:schemeClr>
              </a:buClr>
              <a:buChar char="•"/>
              <a:defRPr kumimoji="0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57400" indent="-190500" algn="l" rtl="0" eaLnBrk="1" latinLnBrk="0" hangingPunct="1">
              <a:spcBef>
                <a:spcPts val="310"/>
              </a:spcBef>
              <a:buClr>
                <a:schemeClr val="accent2">
                  <a:tint val="60000"/>
                </a:schemeClr>
              </a:buClr>
              <a:buChar char="•"/>
              <a:defRPr kumimoji="0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eaLnBrk="1" hangingPunct="1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Font typeface="Wingdings" panose="05000000000000000000" charset="0"/>
              <a:buChar char=""/>
            </a:pPr>
            <a:r>
              <a:rPr lang="zh-CN" altLang="en-US" sz="2400" dirty="0" smtClean="0">
                <a:latin typeface="微软雅黑" charset="0"/>
                <a:ea typeface="微软雅黑" charset="0"/>
                <a:cs typeface="微软雅黑" charset="0"/>
              </a:rPr>
              <a:t>提交时间：</a:t>
            </a:r>
            <a:r>
              <a:rPr lang="en-US" altLang="zh-CN" sz="2400" dirty="0" smtClean="0">
                <a:latin typeface="微软雅黑" charset="0"/>
                <a:ea typeface="微软雅黑" charset="0"/>
                <a:cs typeface="微软雅黑" charset="0"/>
              </a:rPr>
              <a:t>10.22</a:t>
            </a:r>
            <a:r>
              <a:rPr lang="zh-CN" altLang="en-US" sz="2400" dirty="0" smtClean="0">
                <a:latin typeface="微软雅黑" charset="0"/>
                <a:ea typeface="微软雅黑" charset="0"/>
                <a:cs typeface="微软雅黑" charset="0"/>
              </a:rPr>
              <a:t>——</a:t>
            </a:r>
            <a:r>
              <a:rPr lang="en-US" altLang="zh-CN" sz="2400" dirty="0" smtClean="0">
                <a:latin typeface="微软雅黑" charset="0"/>
                <a:ea typeface="微软雅黑" charset="0"/>
                <a:cs typeface="微软雅黑" charset="0"/>
              </a:rPr>
              <a:t>10.29</a:t>
            </a:r>
            <a:r>
              <a:rPr lang="zh-CN" altLang="en-US" sz="2400" dirty="0" smtClean="0">
                <a:latin typeface="微软雅黑" charset="0"/>
                <a:ea typeface="微软雅黑" charset="0"/>
                <a:cs typeface="微软雅黑" charset="0"/>
              </a:rPr>
              <a:t>，不得晚于</a:t>
            </a:r>
            <a:r>
              <a:rPr lang="en-US" altLang="zh-CN" sz="2400" b="1" dirty="0" smtClean="0">
                <a:solidFill>
                  <a:srgbClr val="C00000"/>
                </a:solidFill>
                <a:latin typeface="微软雅黑" charset="0"/>
                <a:ea typeface="微软雅黑" charset="0"/>
                <a:cs typeface="微软雅黑" charset="0"/>
              </a:rPr>
              <a:t>10.29 24:00</a:t>
            </a:r>
            <a:endParaRPr lang="en-US" altLang="zh-CN" sz="2400" dirty="0" smtClean="0">
              <a:latin typeface="微软雅黑" charset="0"/>
              <a:ea typeface="微软雅黑" charset="0"/>
              <a:cs typeface="微软雅黑" charset="0"/>
            </a:endParaRPr>
          </a:p>
          <a:p>
            <a:pPr algn="just" eaLnBrk="1" hangingPunct="1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Font typeface="Wingdings" panose="05000000000000000000" charset="0"/>
              <a:buChar char=""/>
            </a:pPr>
            <a:r>
              <a:rPr lang="zh-CN" altLang="en-US" sz="2400" dirty="0" smtClean="0">
                <a:latin typeface="微软雅黑" charset="0"/>
                <a:ea typeface="微软雅黑" charset="0"/>
                <a:cs typeface="微软雅黑" charset="0"/>
                <a:sym typeface="+mn-ea"/>
              </a:rPr>
              <a:t>提交内容：代码、实验报告、图像</a:t>
            </a:r>
            <a:r>
              <a:rPr lang="zh-CN" altLang="en-US" sz="2400" dirty="0" smtClean="0">
                <a:latin typeface="微软雅黑" charset="0"/>
                <a:ea typeface="微软雅黑" charset="0"/>
                <a:cs typeface="微软雅黑" charset="0"/>
                <a:sym typeface="+mn-ea"/>
              </a:rPr>
              <a:t>文件夹（原图</a:t>
            </a:r>
            <a:r>
              <a:rPr lang="en-US" altLang="zh-CN" sz="2400" dirty="0" smtClean="0">
                <a:latin typeface="微软雅黑" charset="0"/>
                <a:ea typeface="微软雅黑" charset="0"/>
                <a:cs typeface="微软雅黑" charset="0"/>
                <a:sym typeface="+mn-ea"/>
              </a:rPr>
              <a:t>+</a:t>
            </a:r>
            <a:r>
              <a:rPr lang="zh-CN" altLang="en-US" sz="2400" dirty="0" smtClean="0">
                <a:latin typeface="微软雅黑" charset="0"/>
                <a:ea typeface="微软雅黑" charset="0"/>
                <a:cs typeface="微软雅黑" charset="0"/>
                <a:sym typeface="+mn-ea"/>
              </a:rPr>
              <a:t>处理图片）</a:t>
            </a:r>
            <a:endParaRPr lang="zh-CN" altLang="en-US" sz="2400" dirty="0" smtClean="0"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lvl="1" algn="just" eaLnBrk="1" hangingPunct="1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D34817"/>
              </a:buClr>
              <a:buFont typeface="Arial" panose="020B0604020202090204" pitchFamily="34" charset="0"/>
              <a:buChar char="•"/>
            </a:pPr>
            <a:r>
              <a:rPr lang="zh-CN" altLang="en-US" dirty="0" smtClean="0">
                <a:latin typeface="微软雅黑" charset="0"/>
                <a:ea typeface="微软雅黑" charset="0"/>
                <a:cs typeface="微软雅黑" charset="0"/>
                <a:sym typeface="+mn-ea"/>
              </a:rPr>
              <a:t>作业文件夹：实验</a:t>
            </a:r>
            <a:r>
              <a:rPr lang="en-US" altLang="zh-CN" dirty="0" smtClean="0">
                <a:latin typeface="微软雅黑" charset="0"/>
                <a:ea typeface="微软雅黑" charset="0"/>
                <a:cs typeface="微软雅黑" charset="0"/>
                <a:sym typeface="+mn-ea"/>
              </a:rPr>
              <a:t>1-</a:t>
            </a:r>
            <a:r>
              <a:rPr lang="zh-CN" altLang="en-US" dirty="0" smtClean="0">
                <a:latin typeface="微软雅黑" charset="0"/>
                <a:ea typeface="微软雅黑" charset="0"/>
                <a:cs typeface="微软雅黑" charset="0"/>
                <a:sym typeface="+mn-ea"/>
              </a:rPr>
              <a:t>学号</a:t>
            </a:r>
            <a:r>
              <a:rPr lang="en-US" altLang="zh-CN" dirty="0" smtClean="0">
                <a:latin typeface="微软雅黑" charset="0"/>
                <a:ea typeface="微软雅黑" charset="0"/>
                <a:cs typeface="微软雅黑" charset="0"/>
                <a:sym typeface="+mn-ea"/>
              </a:rPr>
              <a:t>-</a:t>
            </a:r>
            <a:r>
              <a:rPr lang="zh-CN" altLang="en-US" dirty="0" smtClean="0">
                <a:latin typeface="微软雅黑" charset="0"/>
                <a:ea typeface="微软雅黑" charset="0"/>
                <a:cs typeface="微软雅黑" charset="0"/>
                <a:sym typeface="+mn-ea"/>
              </a:rPr>
              <a:t>班级</a:t>
            </a:r>
            <a:r>
              <a:rPr lang="en-US" altLang="zh-CN" dirty="0" smtClean="0">
                <a:latin typeface="微软雅黑" charset="0"/>
                <a:ea typeface="微软雅黑" charset="0"/>
                <a:cs typeface="微软雅黑" charset="0"/>
                <a:sym typeface="+mn-ea"/>
              </a:rPr>
              <a:t>-</a:t>
            </a:r>
            <a:r>
              <a:rPr lang="zh-CN" altLang="en-US" dirty="0" smtClean="0">
                <a:latin typeface="微软雅黑" charset="0"/>
                <a:ea typeface="微软雅黑" charset="0"/>
                <a:cs typeface="微软雅黑" charset="0"/>
                <a:sym typeface="+mn-ea"/>
              </a:rPr>
              <a:t>姓名</a:t>
            </a:r>
            <a:endParaRPr lang="zh-CN" altLang="en-US" sz="2285" dirty="0" smtClean="0"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lvl="2" algn="just" eaLnBrk="1" hangingPunct="1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Font typeface="Arial" panose="020B0604020202090204" pitchFamily="34" charset="0"/>
              <a:buChar char="•"/>
            </a:pPr>
            <a:r>
              <a:rPr lang="zh-CN" altLang="en-US" sz="1800" dirty="0" smtClean="0">
                <a:latin typeface="微软雅黑" charset="0"/>
                <a:ea typeface="微软雅黑" charset="0"/>
                <a:cs typeface="微软雅黑" charset="0"/>
                <a:sym typeface="+mn-ea"/>
              </a:rPr>
              <a:t>实验报告：实验</a:t>
            </a:r>
            <a:r>
              <a:rPr lang="en-US" altLang="zh-CN" sz="1800" dirty="0" smtClean="0">
                <a:latin typeface="微软雅黑" charset="0"/>
                <a:ea typeface="微软雅黑" charset="0"/>
                <a:cs typeface="微软雅黑" charset="0"/>
                <a:sym typeface="+mn-ea"/>
              </a:rPr>
              <a:t>1-</a:t>
            </a:r>
            <a:r>
              <a:rPr lang="zh-CN" altLang="en-US" sz="1800" dirty="0" smtClean="0">
                <a:latin typeface="微软雅黑" charset="0"/>
                <a:ea typeface="微软雅黑" charset="0"/>
                <a:cs typeface="微软雅黑" charset="0"/>
                <a:sym typeface="+mn-ea"/>
              </a:rPr>
              <a:t>实验报告</a:t>
            </a:r>
            <a:r>
              <a:rPr lang="en-US" altLang="zh-CN" sz="1800" dirty="0" smtClean="0">
                <a:latin typeface="微软雅黑" charset="0"/>
                <a:ea typeface="微软雅黑" charset="0"/>
                <a:cs typeface="微软雅黑" charset="0"/>
                <a:sym typeface="+mn-ea"/>
              </a:rPr>
              <a:t>-</a:t>
            </a:r>
            <a:r>
              <a:rPr lang="zh-CN" altLang="en-US" sz="1800" dirty="0" smtClean="0">
                <a:latin typeface="微软雅黑" charset="0"/>
                <a:ea typeface="微软雅黑" charset="0"/>
                <a:cs typeface="微软雅黑" charset="0"/>
                <a:sym typeface="+mn-ea"/>
              </a:rPr>
              <a:t>学号</a:t>
            </a:r>
            <a:r>
              <a:rPr lang="en-US" altLang="zh-CN" sz="1800" dirty="0" smtClean="0">
                <a:latin typeface="微软雅黑" charset="0"/>
                <a:ea typeface="微软雅黑" charset="0"/>
                <a:cs typeface="微软雅黑" charset="0"/>
                <a:sym typeface="+mn-ea"/>
              </a:rPr>
              <a:t>-</a:t>
            </a:r>
            <a:r>
              <a:rPr lang="zh-CN" altLang="en-US" sz="1800" dirty="0" smtClean="0">
                <a:latin typeface="微软雅黑" charset="0"/>
                <a:ea typeface="微软雅黑" charset="0"/>
                <a:cs typeface="微软雅黑" charset="0"/>
                <a:sym typeface="+mn-ea"/>
              </a:rPr>
              <a:t>班级</a:t>
            </a:r>
            <a:r>
              <a:rPr lang="en-US" altLang="zh-CN" sz="1800" dirty="0" smtClean="0">
                <a:latin typeface="微软雅黑" charset="0"/>
                <a:ea typeface="微软雅黑" charset="0"/>
                <a:cs typeface="微软雅黑" charset="0"/>
                <a:sym typeface="+mn-ea"/>
              </a:rPr>
              <a:t>-</a:t>
            </a:r>
            <a:r>
              <a:rPr lang="zh-CN" altLang="en-US" sz="1800" dirty="0" smtClean="0">
                <a:latin typeface="微软雅黑" charset="0"/>
                <a:ea typeface="微软雅黑" charset="0"/>
                <a:cs typeface="微软雅黑" charset="0"/>
                <a:sym typeface="+mn-ea"/>
              </a:rPr>
              <a:t>姓名</a:t>
            </a:r>
            <a:r>
              <a:rPr lang="en-US" altLang="zh-CN" sz="1800" dirty="0" smtClean="0">
                <a:latin typeface="微软雅黑" charset="0"/>
                <a:ea typeface="微软雅黑" charset="0"/>
                <a:cs typeface="微软雅黑" charset="0"/>
                <a:sym typeface="+mn-ea"/>
              </a:rPr>
              <a:t>.docx</a:t>
            </a:r>
            <a:endParaRPr lang="en-US" altLang="zh-CN" sz="1800" dirty="0" smtClean="0"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lvl="2" algn="just" eaLnBrk="1" hangingPunct="1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Font typeface="Arial" panose="020B0604020202090204" pitchFamily="34" charset="0"/>
              <a:buChar char="•"/>
            </a:pPr>
            <a:r>
              <a:rPr lang="zh-CN" altLang="en-US" sz="1800" dirty="0" smtClean="0">
                <a:latin typeface="微软雅黑" charset="0"/>
                <a:ea typeface="微软雅黑" charset="0"/>
                <a:cs typeface="微软雅黑" charset="0"/>
                <a:sym typeface="+mn-ea"/>
              </a:rPr>
              <a:t>图像文件夹：</a:t>
            </a:r>
            <a:r>
              <a:rPr lang="zh-CN" altLang="en-US" sz="1800" dirty="0" smtClean="0">
                <a:latin typeface="微软雅黑" charset="0"/>
                <a:ea typeface="微软雅黑" charset="0"/>
                <a:cs typeface="微软雅黑" charset="0"/>
                <a:sym typeface="+mn-ea"/>
              </a:rPr>
              <a:t>实验</a:t>
            </a:r>
            <a:r>
              <a:rPr lang="en-US" altLang="zh-CN" sz="1800" dirty="0" smtClean="0">
                <a:latin typeface="微软雅黑" charset="0"/>
                <a:ea typeface="微软雅黑" charset="0"/>
                <a:cs typeface="微软雅黑" charset="0"/>
                <a:sym typeface="+mn-ea"/>
              </a:rPr>
              <a:t>1-</a:t>
            </a:r>
            <a:r>
              <a:rPr lang="zh-CN" altLang="en-US" sz="1800" dirty="0" smtClean="0">
                <a:latin typeface="微软雅黑" charset="0"/>
                <a:ea typeface="微软雅黑" charset="0"/>
                <a:cs typeface="微软雅黑" charset="0"/>
                <a:sym typeface="+mn-ea"/>
              </a:rPr>
              <a:t>图像</a:t>
            </a:r>
            <a:r>
              <a:rPr lang="en-US" altLang="zh-CN" sz="1800" dirty="0" smtClean="0">
                <a:latin typeface="微软雅黑" charset="0"/>
                <a:ea typeface="微软雅黑" charset="0"/>
                <a:cs typeface="微软雅黑" charset="0"/>
                <a:sym typeface="+mn-ea"/>
              </a:rPr>
              <a:t>-</a:t>
            </a:r>
            <a:r>
              <a:rPr lang="zh-CN" altLang="en-US" sz="1800" dirty="0" smtClean="0">
                <a:latin typeface="微软雅黑" charset="0"/>
                <a:ea typeface="微软雅黑" charset="0"/>
                <a:cs typeface="微软雅黑" charset="0"/>
                <a:sym typeface="+mn-ea"/>
              </a:rPr>
              <a:t>学号</a:t>
            </a:r>
            <a:r>
              <a:rPr lang="en-US" altLang="zh-CN" sz="1800" dirty="0" smtClean="0">
                <a:latin typeface="微软雅黑" charset="0"/>
                <a:ea typeface="微软雅黑" charset="0"/>
                <a:cs typeface="微软雅黑" charset="0"/>
                <a:sym typeface="+mn-ea"/>
              </a:rPr>
              <a:t>-</a:t>
            </a:r>
            <a:r>
              <a:rPr lang="zh-CN" altLang="en-US" sz="1800" dirty="0" smtClean="0">
                <a:latin typeface="微软雅黑" charset="0"/>
                <a:ea typeface="微软雅黑" charset="0"/>
                <a:cs typeface="微软雅黑" charset="0"/>
                <a:sym typeface="+mn-ea"/>
              </a:rPr>
              <a:t>班级</a:t>
            </a:r>
            <a:r>
              <a:rPr lang="en-US" altLang="zh-CN" sz="1800" dirty="0" smtClean="0">
                <a:latin typeface="微软雅黑" charset="0"/>
                <a:ea typeface="微软雅黑" charset="0"/>
                <a:cs typeface="微软雅黑" charset="0"/>
                <a:sym typeface="+mn-ea"/>
              </a:rPr>
              <a:t>-</a:t>
            </a:r>
            <a:r>
              <a:rPr lang="zh-CN" altLang="en-US" sz="1800" dirty="0" smtClean="0">
                <a:latin typeface="微软雅黑" charset="0"/>
                <a:ea typeface="微软雅黑" charset="0"/>
                <a:cs typeface="微软雅黑" charset="0"/>
                <a:sym typeface="+mn-ea"/>
              </a:rPr>
              <a:t>姓名</a:t>
            </a:r>
            <a:endParaRPr lang="zh-CN" altLang="en-US" sz="1800" dirty="0" smtClean="0"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lvl="2" algn="just" eaLnBrk="1" hangingPunct="1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Font typeface="Arial" panose="020B0604020202090204" pitchFamily="34" charset="0"/>
              <a:buChar char="•"/>
            </a:pPr>
            <a:r>
              <a:rPr lang="zh-CN" altLang="en-US" sz="1800" dirty="0" smtClean="0">
                <a:latin typeface="微软雅黑" charset="0"/>
                <a:ea typeface="微软雅黑" charset="0"/>
                <a:cs typeface="微软雅黑" charset="0"/>
              </a:rPr>
              <a:t>代码文件</a:t>
            </a:r>
            <a:r>
              <a:rPr lang="en-US" altLang="zh-CN" sz="1800" dirty="0" smtClean="0">
                <a:latin typeface="微软雅黑" charset="0"/>
                <a:ea typeface="微软雅黑" charset="0"/>
                <a:cs typeface="微软雅黑" charset="0"/>
              </a:rPr>
              <a:t>/</a:t>
            </a:r>
            <a:r>
              <a:rPr lang="zh-CN" altLang="en-US" sz="1800" dirty="0" smtClean="0">
                <a:latin typeface="微软雅黑" charset="0"/>
                <a:ea typeface="微软雅黑" charset="0"/>
                <a:cs typeface="微软雅黑" charset="0"/>
              </a:rPr>
              <a:t>文件夹</a:t>
            </a:r>
            <a:endParaRPr lang="en-US" altLang="zh-CN" sz="1920" dirty="0" smtClean="0">
              <a:latin typeface="微软雅黑" charset="0"/>
              <a:ea typeface="微软雅黑" charset="0"/>
              <a:cs typeface="微软雅黑" charset="0"/>
            </a:endParaRPr>
          </a:p>
          <a:p>
            <a:pPr algn="just" eaLnBrk="1" hangingPunct="1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Font typeface="Wingdings" panose="05000000000000000000" charset="0"/>
              <a:buChar char=""/>
            </a:pPr>
            <a:r>
              <a:rPr lang="zh-CN" altLang="en-US" sz="2400" dirty="0" smtClean="0">
                <a:latin typeface="微软雅黑" charset="0"/>
                <a:ea typeface="微软雅黑" charset="0"/>
                <a:cs typeface="微软雅黑" charset="0"/>
              </a:rPr>
              <a:t>提交方式：</a:t>
            </a:r>
            <a:r>
              <a:rPr lang="zh-CN" altLang="en-US" sz="2400" dirty="0" smtClean="0">
                <a:latin typeface="微软雅黑" charset="0"/>
                <a:ea typeface="微软雅黑" charset="0"/>
                <a:cs typeface="微软雅黑" charset="0"/>
              </a:rPr>
              <a:t>智慧树平台提交</a:t>
            </a:r>
            <a:r>
              <a:rPr lang="en-US" altLang="zh-CN" sz="2400" dirty="0" smtClean="0">
                <a:latin typeface="微软雅黑" charset="0"/>
                <a:ea typeface="微软雅黑" charset="0"/>
                <a:cs typeface="微软雅黑" charset="0"/>
              </a:rPr>
              <a:t>zip</a:t>
            </a:r>
            <a:r>
              <a:rPr lang="zh-CN" altLang="en-US" sz="2400" dirty="0" smtClean="0">
                <a:latin typeface="微软雅黑" charset="0"/>
                <a:ea typeface="微软雅黑" charset="0"/>
                <a:cs typeface="微软雅黑" charset="0"/>
              </a:rPr>
              <a:t>文件</a:t>
            </a:r>
            <a:endParaRPr lang="zh-CN" altLang="en-US" sz="2400" dirty="0" smtClean="0">
              <a:latin typeface="微软雅黑" charset="0"/>
              <a:ea typeface="微软雅黑" charset="0"/>
              <a:cs typeface="微软雅黑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08570" y="3213735"/>
            <a:ext cx="4133215" cy="239585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392" y="118745"/>
            <a:ext cx="10959008" cy="1028700"/>
          </a:xfrm>
        </p:spPr>
        <p:txBody>
          <a:bodyPr/>
          <a:lstStyle/>
          <a:p>
            <a:pPr algn="l"/>
            <a:r>
              <a:rPr lang="zh-CN" altLang="en-US" sz="4000" dirty="0"/>
              <a:t>实验一</a:t>
            </a:r>
            <a:r>
              <a:rPr lang="en-US" altLang="zh-CN" sz="4000" dirty="0"/>
              <a:t> </a:t>
            </a:r>
            <a:r>
              <a:rPr lang="zh-CN" altLang="en-US" sz="4000" dirty="0"/>
              <a:t>边缘检测</a:t>
            </a:r>
            <a:endParaRPr lang="zh-CN" altLang="en-US" sz="4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698403" y="6381328"/>
            <a:ext cx="3302000" cy="476249"/>
          </a:xfrm>
        </p:spPr>
        <p:txBody>
          <a:bodyPr/>
          <a:lstStyle/>
          <a:p>
            <a:pPr defTabSz="1097280" fontAlgn="base">
              <a:spcBef>
                <a:spcPct val="0"/>
              </a:spcBef>
              <a:spcAft>
                <a:spcPct val="0"/>
              </a:spcAft>
              <a:defRPr/>
            </a:pPr>
            <a:fld id="{7798C240-34E5-4315-A60F-F85A5EE3125A}" type="datetime1">
              <a:rPr lang="zh-CN" altLang="en-US" sz="1400">
                <a:solidFill>
                  <a:srgbClr val="696464"/>
                </a:solidFill>
                <a:latin typeface="Times New Roman" panose="02020503050405090304" pitchFamily="18" charset="0"/>
                <a:ea typeface="宋体" pitchFamily="2" charset="-122"/>
              </a:rPr>
            </a:fld>
            <a:endParaRPr lang="en-US" altLang="zh-CN" sz="1400" dirty="0">
              <a:solidFill>
                <a:srgbClr val="696464"/>
              </a:solidFill>
              <a:latin typeface="Times New Roman" panose="02020503050405090304" pitchFamily="18" charset="0"/>
              <a:ea typeface="宋体" pitchFamily="2" charset="-122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11424" y="6402237"/>
            <a:ext cx="5283200" cy="457200"/>
          </a:xfrm>
        </p:spPr>
        <p:txBody>
          <a:bodyPr/>
          <a:lstStyle/>
          <a:p>
            <a:pPr defTabSz="109728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400" dirty="0">
                <a:solidFill>
                  <a:srgbClr val="696464"/>
                </a:solidFill>
                <a:latin typeface="Times New Roman" panose="02020503050405090304" pitchFamily="18" charset="0"/>
                <a:ea typeface="宋体" pitchFamily="2" charset="-122"/>
              </a:rPr>
              <a:t>智能与计算学部</a:t>
            </a:r>
            <a:endParaRPr lang="en-US" altLang="zh-CN" sz="1400" dirty="0">
              <a:solidFill>
                <a:srgbClr val="696464"/>
              </a:solidFill>
              <a:latin typeface="Times New Roman" panose="02020503050405090304" pitchFamily="18" charset="0"/>
              <a:ea typeface="宋体" pitchFamily="2" charset="-122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94733" y="6400377"/>
            <a:ext cx="609600" cy="457200"/>
          </a:xfrm>
        </p:spPr>
        <p:txBody>
          <a:bodyPr/>
          <a:lstStyle/>
          <a:p>
            <a:pPr defTabSz="1097280" fontAlgn="base">
              <a:spcBef>
                <a:spcPct val="0"/>
              </a:spcBef>
              <a:spcAft>
                <a:spcPct val="0"/>
              </a:spcAft>
              <a:defRPr/>
            </a:pPr>
            <a:fld id="{BD75371B-78B0-4DB1-8223-90A7C34FE8C5}" type="slidenum">
              <a:rPr lang="en-US" altLang="zh-CN" sz="1400">
                <a:latin typeface="Times New Roman" panose="02020503050405090304" pitchFamily="18" charset="0"/>
                <a:ea typeface="幼圆" pitchFamily="49" charset="-122"/>
                <a:cs typeface="Times New Roman" panose="02020503050405090304" pitchFamily="18" charset="0"/>
              </a:rPr>
            </a:fld>
            <a:endParaRPr lang="en-US" altLang="zh-CN" sz="1400" dirty="0">
              <a:latin typeface="Times New Roman" panose="02020503050405090304" pitchFamily="18" charset="0"/>
              <a:ea typeface="幼圆" pitchFamily="49" charset="-122"/>
              <a:cs typeface="Times New Roman" panose="02020503050405090304" pitchFamily="18" charset="0"/>
            </a:endParaRPr>
          </a:p>
        </p:txBody>
      </p:sp>
      <p:sp>
        <p:nvSpPr>
          <p:cNvPr id="8" name="内容占位符 7"/>
          <p:cNvSpPr>
            <a:spLocks noGrp="1"/>
          </p:cNvSpPr>
          <p:nvPr>
            <p:ph sz="quarter" idx="1"/>
          </p:nvPr>
        </p:nvSpPr>
        <p:spPr>
          <a:xfrm>
            <a:off x="623570" y="1290955"/>
            <a:ext cx="6108700" cy="661035"/>
          </a:xfrm>
        </p:spPr>
        <p:txBody>
          <a:bodyPr/>
          <a:lstStyle/>
          <a:p>
            <a:pPr marL="0" indent="0">
              <a:lnSpc>
                <a:spcPct val="125000"/>
              </a:lnSpc>
              <a:buFont typeface="Wingdings" panose="05000000000000000000" pitchFamily="2" charset="2"/>
              <a:buNone/>
            </a:pPr>
            <a:r>
              <a:rPr kumimoji="1" lang="zh-CN" altLang="en-US" b="1" dirty="0">
                <a:cs typeface="Arial" panose="020B0604020202090204" pitchFamily="34" charset="0"/>
                <a:sym typeface="+mn-ea"/>
              </a:rPr>
              <a:t>实验目的</a:t>
            </a:r>
            <a:endParaRPr lang="zh-CN" altLang="en-US" b="1" dirty="0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8500" y="2206734"/>
            <a:ext cx="1633101" cy="1620000"/>
          </a:xfrm>
          <a:prstGeom prst="rect">
            <a:avLst/>
          </a:prstGeom>
        </p:spPr>
      </p:pic>
      <p:sp>
        <p:nvSpPr>
          <p:cNvPr id="13" name="文本框 12"/>
          <p:cNvSpPr txBox="1"/>
          <p:nvPr>
            <p:custDataLst>
              <p:tags r:id="rId2"/>
            </p:custDataLst>
          </p:nvPr>
        </p:nvSpPr>
        <p:spPr>
          <a:xfrm>
            <a:off x="6744335" y="3499485"/>
            <a:ext cx="3355340" cy="23069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342900" indent="-342900" fontAlgn="auto">
              <a:lnSpc>
                <a:spcPct val="150000"/>
              </a:lnSpc>
              <a:buClr>
                <a:srgbClr val="D34817"/>
              </a:buClr>
              <a:buFont typeface="Arial" panose="020B0604020202090204" pitchFamily="34" charset="0"/>
              <a:buChar char="•"/>
            </a:pPr>
            <a:r>
              <a:rPr lang="en-US" altLang="zh-CN" sz="2400">
                <a:latin typeface="微软雅黑" charset="0"/>
                <a:ea typeface="微软雅黑" charset="0"/>
                <a:cs typeface="微软雅黑" charset="0"/>
                <a:sym typeface="+mn-ea"/>
              </a:rPr>
              <a:t>Prewitt</a:t>
            </a:r>
            <a:endParaRPr lang="en-US" altLang="zh-CN" sz="2400"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buClr>
                <a:srgbClr val="D34817"/>
              </a:buClr>
              <a:buFont typeface="Arial" panose="020B0604020202090204" pitchFamily="34" charset="0"/>
              <a:buChar char="•"/>
            </a:pPr>
            <a:r>
              <a:rPr lang="en-US" altLang="zh-CN" sz="2400">
                <a:latin typeface="微软雅黑" charset="0"/>
                <a:ea typeface="微软雅黑" charset="0"/>
                <a:cs typeface="微软雅黑" charset="0"/>
                <a:sym typeface="+mn-ea"/>
              </a:rPr>
              <a:t>Sobel</a:t>
            </a:r>
            <a:endParaRPr lang="en-US" altLang="zh-CN" sz="2400"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buClr>
                <a:srgbClr val="D34817"/>
              </a:buClr>
              <a:buFont typeface="Arial" panose="020B0604020202090204" pitchFamily="34" charset="0"/>
              <a:buChar char="•"/>
            </a:pPr>
            <a:r>
              <a:rPr lang="en-US" altLang="zh-CN" sz="2400">
                <a:latin typeface="微软雅黑" charset="0"/>
                <a:ea typeface="微软雅黑" charset="0"/>
                <a:cs typeface="微软雅黑" charset="0"/>
                <a:sym typeface="+mn-ea"/>
              </a:rPr>
              <a:t>Canny</a:t>
            </a:r>
            <a:endParaRPr lang="en-US" altLang="zh-CN" sz="2400"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buClr>
                <a:srgbClr val="D34817"/>
              </a:buClr>
              <a:buFont typeface="Arial" panose="020B0604020202090204" pitchFamily="34" charset="0"/>
              <a:buChar char="•"/>
            </a:pPr>
            <a:r>
              <a:rPr lang="en-US" altLang="zh-CN" sz="2400">
                <a:latin typeface="微软雅黑" charset="0"/>
                <a:ea typeface="微软雅黑" charset="0"/>
                <a:cs typeface="微软雅黑" charset="0"/>
                <a:sym typeface="+mn-ea"/>
              </a:rPr>
              <a:t>FDoG</a:t>
            </a:r>
            <a:endParaRPr lang="en-US" altLang="zh-CN" sz="2400">
              <a:latin typeface="微软雅黑" charset="0"/>
              <a:ea typeface="微软雅黑" charset="0"/>
              <a:cs typeface="微软雅黑" charset="0"/>
              <a:sym typeface="+mn-ea"/>
            </a:endParaRPr>
          </a:p>
        </p:txBody>
      </p:sp>
      <p:sp>
        <p:nvSpPr>
          <p:cNvPr id="9" name="Rectangle 3"/>
          <p:cNvSpPr txBox="1">
            <a:spLocks noRot="1" noChangeArrowheads="1"/>
          </p:cNvSpPr>
          <p:nvPr/>
        </p:nvSpPr>
        <p:spPr bwMode="auto">
          <a:xfrm>
            <a:off x="6168390" y="2061210"/>
            <a:ext cx="6306185" cy="3835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noAutofit/>
          </a:bodyPr>
          <a:lstStyle>
            <a:lvl1pPr marL="227330" indent="-227330" algn="l" rtl="0" eaLnBrk="0" fontAlgn="base" hangingPunct="0">
              <a:spcBef>
                <a:spcPts val="475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5930" indent="-189230" algn="l" rtl="0" eaLnBrk="0" fontAlgn="base" hangingPunct="0">
              <a:spcBef>
                <a:spcPts val="315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4530" indent="-189230" algn="l" rtl="0" eaLnBrk="0" fontAlgn="base" hangingPunct="0">
              <a:spcBef>
                <a:spcPts val="315"/>
              </a:spcBef>
              <a:spcAft>
                <a:spcPct val="0"/>
              </a:spcAft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3130" indent="-189230" algn="l" rtl="0" eaLnBrk="0" fontAlgn="base" hangingPunct="0">
              <a:spcBef>
                <a:spcPts val="315"/>
              </a:spcBef>
              <a:spcAft>
                <a:spcPct val="0"/>
              </a:spcAft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1730" indent="-189230" algn="l" rtl="0" eaLnBrk="0" fontAlgn="base" hangingPunct="0">
              <a:spcBef>
                <a:spcPts val="315"/>
              </a:spcBef>
              <a:spcAft>
                <a:spcPct val="0"/>
              </a:spcAft>
              <a:buClr>
                <a:srgbClr val="A28E6A"/>
              </a:buClr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90500" algn="l" rtl="0" eaLnBrk="1" latinLnBrk="0" hangingPunct="1">
              <a:spcBef>
                <a:spcPts val="310"/>
              </a:spcBef>
              <a:buClr>
                <a:schemeClr val="accent3"/>
              </a:buClr>
              <a:buChar char="•"/>
              <a:defRPr kumimoji="0" sz="15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90500" algn="l" rtl="0" eaLnBrk="1" latinLnBrk="0" hangingPunct="1">
              <a:spcBef>
                <a:spcPts val="310"/>
              </a:spcBef>
              <a:buClr>
                <a:schemeClr val="accent2"/>
              </a:buClr>
              <a:buChar char="•"/>
              <a:defRPr kumimoji="0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90500" algn="l" rtl="0" eaLnBrk="1" latinLnBrk="0" hangingPunct="1">
              <a:spcBef>
                <a:spcPts val="310"/>
              </a:spcBef>
              <a:buClr>
                <a:schemeClr val="accent1">
                  <a:tint val="60000"/>
                </a:schemeClr>
              </a:buClr>
              <a:buChar char="•"/>
              <a:defRPr kumimoji="0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57400" indent="-190500" algn="l" rtl="0" eaLnBrk="1" latinLnBrk="0" hangingPunct="1">
              <a:spcBef>
                <a:spcPts val="310"/>
              </a:spcBef>
              <a:buClr>
                <a:schemeClr val="accent2">
                  <a:tint val="60000"/>
                </a:schemeClr>
              </a:buClr>
              <a:buChar char="•"/>
              <a:defRPr kumimoji="0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eaLnBrk="1" hangingPunct="1">
              <a:spcAft>
                <a:spcPct val="20000"/>
              </a:spcAft>
              <a:buFont typeface="Wingdings" panose="05000000000000000000" charset="0"/>
              <a:buChar char=""/>
            </a:pPr>
            <a:r>
              <a:rPr lang="zh-CN" altLang="en-US" sz="2400" dirty="0" smtClean="0">
                <a:latin typeface="微软雅黑" charset="0"/>
                <a:ea typeface="微软雅黑" charset="0"/>
                <a:cs typeface="微软雅黑" charset="0"/>
              </a:rPr>
              <a:t>了解数字图像</a:t>
            </a:r>
            <a:r>
              <a:rPr lang="zh-CN" altLang="en-US" sz="2400" dirty="0" smtClean="0">
                <a:latin typeface="微软雅黑" charset="0"/>
                <a:ea typeface="微软雅黑" charset="0"/>
                <a:cs typeface="微软雅黑" charset="0"/>
              </a:rPr>
              <a:t>处理常用库</a:t>
            </a:r>
            <a:r>
              <a:rPr lang="en-US" altLang="zh-CN" sz="2400" dirty="0" smtClean="0">
                <a:latin typeface="微软雅黑" charset="0"/>
                <a:ea typeface="微软雅黑" charset="0"/>
                <a:cs typeface="微软雅黑" charset="0"/>
              </a:rPr>
              <a:t>OpenCV</a:t>
            </a:r>
            <a:endParaRPr lang="en-US" altLang="zh-CN" sz="2400" dirty="0" smtClean="0">
              <a:latin typeface="微软雅黑" charset="0"/>
              <a:ea typeface="微软雅黑" charset="0"/>
              <a:cs typeface="微软雅黑" charset="0"/>
            </a:endParaRPr>
          </a:p>
          <a:p>
            <a:pPr algn="just" eaLnBrk="1" hangingPunct="1">
              <a:spcAft>
                <a:spcPct val="20000"/>
              </a:spcAft>
              <a:buFont typeface="Wingdings" panose="05000000000000000000" charset="0"/>
              <a:buChar char=""/>
            </a:pPr>
            <a:r>
              <a:rPr lang="zh-CN" altLang="en-US" sz="2400" dirty="0" smtClean="0">
                <a:latin typeface="微软雅黑" charset="0"/>
                <a:ea typeface="微软雅黑" charset="0"/>
                <a:cs typeface="微软雅黑" charset="0"/>
              </a:rPr>
              <a:t>了解</a:t>
            </a:r>
            <a:r>
              <a:rPr lang="en-US" altLang="zh-CN" sz="2400" dirty="0" smtClean="0">
                <a:latin typeface="微软雅黑" charset="0"/>
                <a:ea typeface="微软雅黑" charset="0"/>
                <a:cs typeface="微软雅黑" charset="0"/>
              </a:rPr>
              <a:t>OpenCV</a:t>
            </a:r>
            <a:r>
              <a:rPr lang="zh-CN" altLang="en-US" sz="2400" dirty="0" smtClean="0">
                <a:latin typeface="微软雅黑" charset="0"/>
                <a:ea typeface="微软雅黑" charset="0"/>
                <a:cs typeface="微软雅黑" charset="0"/>
              </a:rPr>
              <a:t>常用的</a:t>
            </a:r>
            <a:r>
              <a:rPr lang="zh-CN" altLang="en-US" sz="2400" dirty="0" smtClean="0">
                <a:latin typeface="微软雅黑" charset="0"/>
                <a:ea typeface="微软雅黑" charset="0"/>
                <a:cs typeface="微软雅黑" charset="0"/>
              </a:rPr>
              <a:t>图像处理</a:t>
            </a:r>
            <a:r>
              <a:rPr lang="zh-CN" altLang="en-US" sz="2400" dirty="0" smtClean="0">
                <a:latin typeface="微软雅黑" charset="0"/>
                <a:ea typeface="微软雅黑" charset="0"/>
                <a:cs typeface="微软雅黑" charset="0"/>
              </a:rPr>
              <a:t>函数 </a:t>
            </a:r>
            <a:endParaRPr lang="zh-CN" altLang="en-US" sz="2400" dirty="0" smtClean="0">
              <a:latin typeface="微软雅黑" charset="0"/>
              <a:ea typeface="微软雅黑" charset="0"/>
              <a:cs typeface="微软雅黑" charset="0"/>
            </a:endParaRPr>
          </a:p>
          <a:p>
            <a:pPr algn="just" eaLnBrk="1" hangingPunct="1">
              <a:spcAft>
                <a:spcPct val="20000"/>
              </a:spcAft>
              <a:buFont typeface="Wingdings" panose="05000000000000000000" charset="0"/>
              <a:buChar char=""/>
            </a:pPr>
            <a:r>
              <a:rPr lang="zh-CN" altLang="en-US" sz="2400" dirty="0" smtClean="0">
                <a:latin typeface="微软雅黑" charset="0"/>
                <a:ea typeface="微软雅黑" charset="0"/>
                <a:cs typeface="微软雅黑" charset="0"/>
                <a:sym typeface="+mn-ea"/>
              </a:rPr>
              <a:t>利用</a:t>
            </a:r>
            <a:r>
              <a:rPr lang="en-US" altLang="zh-CN" sz="2400" dirty="0" smtClean="0">
                <a:latin typeface="微软雅黑" charset="0"/>
                <a:ea typeface="微软雅黑" charset="0"/>
                <a:cs typeface="微软雅黑" charset="0"/>
                <a:sym typeface="+mn-ea"/>
              </a:rPr>
              <a:t>OpenCV</a:t>
            </a:r>
            <a:r>
              <a:rPr lang="zh-CN" altLang="en-US" sz="2400" dirty="0" smtClean="0">
                <a:latin typeface="微软雅黑" charset="0"/>
                <a:ea typeface="微软雅黑" charset="0"/>
                <a:cs typeface="微软雅黑" charset="0"/>
                <a:sym typeface="+mn-ea"/>
              </a:rPr>
              <a:t>库实现以下边缘检测算子：</a:t>
            </a:r>
            <a:endParaRPr lang="zh-CN" altLang="en-US" sz="2400" dirty="0" smtClean="0">
              <a:latin typeface="微软雅黑" charset="0"/>
              <a:ea typeface="微软雅黑" charset="0"/>
              <a:cs typeface="微软雅黑" charset="0"/>
            </a:endParaRPr>
          </a:p>
          <a:p>
            <a:pPr algn="just" eaLnBrk="1" hangingPunct="1">
              <a:spcAft>
                <a:spcPct val="20000"/>
              </a:spcAft>
              <a:buFont typeface="Wingdings" panose="05000000000000000000" charset="0"/>
              <a:buChar char=""/>
            </a:pPr>
            <a:endParaRPr lang="zh-CN" altLang="en-US" sz="2400" dirty="0" smtClean="0">
              <a:latin typeface="微软雅黑" charset="0"/>
              <a:ea typeface="微软雅黑" charset="0"/>
              <a:cs typeface="微软雅黑" charset="0"/>
            </a:endParaRPr>
          </a:p>
          <a:p>
            <a:pPr algn="just" eaLnBrk="1" hangingPunct="1">
              <a:spcAft>
                <a:spcPct val="20000"/>
              </a:spcAft>
              <a:buFont typeface="Wingdings" panose="05000000000000000000" charset="0"/>
              <a:buChar char=""/>
            </a:pPr>
            <a:endParaRPr lang="zh-CN" altLang="en-US" sz="2400" dirty="0" smtClean="0">
              <a:latin typeface="微软雅黑" charset="0"/>
              <a:ea typeface="微软雅黑" charset="0"/>
              <a:cs typeface="微软雅黑" charset="0"/>
            </a:endParaRPr>
          </a:p>
          <a:p>
            <a:pPr algn="just" eaLnBrk="1" hangingPunct="1">
              <a:spcAft>
                <a:spcPct val="20000"/>
              </a:spcAft>
              <a:buFont typeface="Wingdings" panose="05000000000000000000" charset="0"/>
              <a:buChar char=""/>
            </a:pPr>
            <a:endParaRPr lang="zh-CN" altLang="en-US" sz="2400" dirty="0" smtClean="0">
              <a:latin typeface="微软雅黑" charset="0"/>
              <a:ea typeface="微软雅黑" charset="0"/>
              <a:cs typeface="微软雅黑" charset="0"/>
            </a:endParaRPr>
          </a:p>
          <a:p>
            <a:pPr algn="just" eaLnBrk="1" hangingPunct="1">
              <a:spcAft>
                <a:spcPct val="20000"/>
              </a:spcAft>
              <a:buFont typeface="Wingdings" panose="05000000000000000000" charset="0"/>
              <a:buChar char=""/>
            </a:pPr>
            <a:endParaRPr lang="zh-CN" altLang="en-US" sz="2400" dirty="0" smtClean="0">
              <a:latin typeface="微软雅黑" charset="0"/>
              <a:ea typeface="微软雅黑" charset="0"/>
              <a:cs typeface="微软雅黑" charset="0"/>
            </a:endParaRPr>
          </a:p>
          <a:p>
            <a:pPr marL="0" indent="0" algn="just" eaLnBrk="1" hangingPunct="1">
              <a:spcAft>
                <a:spcPct val="20000"/>
              </a:spcAft>
              <a:buFont typeface="Wingdings" panose="05000000000000000000" charset="0"/>
              <a:buNone/>
            </a:pPr>
            <a:endParaRPr lang="zh-CN" altLang="en-US" sz="2400" dirty="0" smtClean="0">
              <a:latin typeface="微软雅黑" charset="0"/>
              <a:ea typeface="微软雅黑" charset="0"/>
              <a:cs typeface="微软雅黑" charset="0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6701" y="2224405"/>
            <a:ext cx="1658620" cy="162000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0421" y="2224405"/>
            <a:ext cx="1658620" cy="162000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9921" y="4292600"/>
            <a:ext cx="1659255" cy="162000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53316" y="4292600"/>
            <a:ext cx="1659255" cy="1620000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6144260" y="5829935"/>
            <a:ext cx="609600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just" eaLnBrk="1" hangingPunct="1">
              <a:spcAft>
                <a:spcPct val="20000"/>
              </a:spcAft>
              <a:buClr>
                <a:srgbClr val="D34817"/>
              </a:buClr>
              <a:buFont typeface="Wingdings" panose="05000000000000000000" charset="0"/>
              <a:buChar char=""/>
            </a:pPr>
            <a:r>
              <a:rPr lang="zh-CN" altLang="en-US" sz="2400" dirty="0" smtClean="0">
                <a:latin typeface="微软雅黑" charset="0"/>
                <a:ea typeface="微软雅黑" charset="0"/>
                <a:cs typeface="微软雅黑" charset="0"/>
                <a:sym typeface="+mn-ea"/>
              </a:rPr>
              <a:t>分析实验结果了解各算法的</a:t>
            </a:r>
            <a:r>
              <a:rPr lang="zh-CN" altLang="en-US" sz="2400" dirty="0" smtClean="0">
                <a:latin typeface="微软雅黑" charset="0"/>
                <a:ea typeface="微软雅黑" charset="0"/>
                <a:cs typeface="微软雅黑" charset="0"/>
                <a:sym typeface="+mn-ea"/>
              </a:rPr>
              <a:t>优缺点</a:t>
            </a:r>
            <a:endParaRPr lang="zh-CN" altLang="en-US" sz="2400" dirty="0" smtClean="0">
              <a:latin typeface="微软雅黑" charset="0"/>
              <a:ea typeface="微软雅黑" charset="0"/>
              <a:cs typeface="微软雅黑" charset="0"/>
              <a:sym typeface="+mn-ea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4641850" y="3861435"/>
            <a:ext cx="104521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zh-CN" dirty="0">
                <a:latin typeface="微软雅黑" charset="0"/>
                <a:ea typeface="微软雅黑" charset="0"/>
                <a:cs typeface="Times New Roman Italic" panose="02020503050405090304" charset="0"/>
                <a:sym typeface="+mn-ea"/>
              </a:rPr>
              <a:t>Sobel</a:t>
            </a:r>
            <a:endParaRPr lang="en-US" altLang="zh-CN" dirty="0">
              <a:latin typeface="微软雅黑" charset="0"/>
              <a:ea typeface="微软雅黑" charset="0"/>
              <a:cs typeface="Times New Roman Italic" panose="02020503050405090304" charset="0"/>
              <a:sym typeface="+mn-ea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1197610" y="3861435"/>
            <a:ext cx="77787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dirty="0">
                <a:latin typeface="微软雅黑" charset="0"/>
                <a:ea typeface="微软雅黑" charset="0"/>
                <a:cs typeface="Times New Roman Italic" panose="02020503050405090304" charset="0"/>
                <a:sym typeface="+mn-ea"/>
              </a:rPr>
              <a:t>原图</a:t>
            </a:r>
            <a:endParaRPr lang="zh-CN" altLang="en-US" dirty="0">
              <a:latin typeface="微软雅黑" charset="0"/>
              <a:ea typeface="微软雅黑" charset="0"/>
              <a:cs typeface="Times New Roman Italic" panose="02020503050405090304" charset="0"/>
              <a:sym typeface="+mn-ea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2847975" y="3861435"/>
            <a:ext cx="104521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dirty="0">
                <a:latin typeface="微软雅黑" charset="0"/>
                <a:ea typeface="微软雅黑" charset="0"/>
                <a:cs typeface="Times New Roman Italic" panose="02020503050405090304" charset="0"/>
                <a:sym typeface="+mn-ea"/>
              </a:rPr>
              <a:t>Prewitt</a:t>
            </a:r>
            <a:endParaRPr lang="en-US" altLang="zh-CN" dirty="0">
              <a:latin typeface="微软雅黑" charset="0"/>
              <a:ea typeface="微软雅黑" charset="0"/>
              <a:cs typeface="Times New Roman Italic" panose="02020503050405090304" charset="0"/>
              <a:sym typeface="+mn-ea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3784600" y="5942330"/>
            <a:ext cx="104521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dirty="0">
                <a:latin typeface="微软雅黑" charset="0"/>
                <a:ea typeface="微软雅黑" charset="0"/>
                <a:cs typeface="Times New Roman Italic" panose="02020503050405090304" charset="0"/>
                <a:sym typeface="+mn-ea"/>
              </a:rPr>
              <a:t>FDoG</a:t>
            </a:r>
            <a:endParaRPr lang="en-US" altLang="zh-CN" dirty="0">
              <a:latin typeface="微软雅黑" charset="0"/>
              <a:ea typeface="微软雅黑" charset="0"/>
              <a:cs typeface="Times New Roman Italic" panose="02020503050405090304" charset="0"/>
              <a:sym typeface="+mn-ea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1990725" y="5942330"/>
            <a:ext cx="104521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dirty="0">
                <a:latin typeface="微软雅黑" charset="0"/>
                <a:ea typeface="微软雅黑" charset="0"/>
                <a:cs typeface="Times New Roman Italic" panose="02020503050405090304" charset="0"/>
                <a:sym typeface="+mn-ea"/>
              </a:rPr>
              <a:t>Cann</a:t>
            </a:r>
            <a:r>
              <a:rPr lang="en-US" altLang="zh-CN" dirty="0">
                <a:latin typeface="微软雅黑" charset="0"/>
                <a:ea typeface="微软雅黑" charset="0"/>
                <a:cs typeface="Times New Roman Italic" panose="02020503050405090304" charset="0"/>
                <a:sym typeface="+mn-ea"/>
              </a:rPr>
              <a:t>y</a:t>
            </a:r>
            <a:endParaRPr lang="en-US" altLang="zh-CN" dirty="0">
              <a:latin typeface="微软雅黑" charset="0"/>
              <a:ea typeface="微软雅黑" charset="0"/>
              <a:cs typeface="Times New Roman Italic" panose="02020503050405090304" charset="0"/>
              <a:sym typeface="+mn-e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392" y="118745"/>
            <a:ext cx="10959008" cy="1028700"/>
          </a:xfrm>
        </p:spPr>
        <p:txBody>
          <a:bodyPr/>
          <a:lstStyle/>
          <a:p>
            <a:pPr algn="l"/>
            <a:r>
              <a:rPr lang="zh-CN" altLang="en-US" sz="4000" dirty="0"/>
              <a:t>实验一</a:t>
            </a:r>
            <a:r>
              <a:rPr lang="en-US" altLang="zh-CN" sz="4000" dirty="0"/>
              <a:t> </a:t>
            </a:r>
            <a:r>
              <a:rPr lang="zh-CN" altLang="en-US" sz="4000" dirty="0"/>
              <a:t>边缘检测</a:t>
            </a:r>
            <a:endParaRPr lang="zh-CN" altLang="en-US" sz="4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698403" y="6381328"/>
            <a:ext cx="3302000" cy="476249"/>
          </a:xfrm>
        </p:spPr>
        <p:txBody>
          <a:bodyPr/>
          <a:lstStyle/>
          <a:p>
            <a:pPr defTabSz="1097280" fontAlgn="base">
              <a:spcBef>
                <a:spcPct val="0"/>
              </a:spcBef>
              <a:spcAft>
                <a:spcPct val="0"/>
              </a:spcAft>
              <a:defRPr/>
            </a:pPr>
            <a:fld id="{7798C240-34E5-4315-A60F-F85A5EE3125A}" type="datetime1">
              <a:rPr lang="zh-CN" altLang="en-US" sz="1400">
                <a:solidFill>
                  <a:srgbClr val="696464"/>
                </a:solidFill>
                <a:latin typeface="Times New Roman" panose="02020503050405090304" pitchFamily="18" charset="0"/>
                <a:ea typeface="宋体" pitchFamily="2" charset="-122"/>
              </a:rPr>
            </a:fld>
            <a:endParaRPr lang="en-US" altLang="zh-CN" sz="1400" dirty="0">
              <a:solidFill>
                <a:srgbClr val="696464"/>
              </a:solidFill>
              <a:latin typeface="Times New Roman" panose="02020503050405090304" pitchFamily="18" charset="0"/>
              <a:ea typeface="宋体" pitchFamily="2" charset="-122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11424" y="6402237"/>
            <a:ext cx="5283200" cy="457200"/>
          </a:xfrm>
        </p:spPr>
        <p:txBody>
          <a:bodyPr/>
          <a:lstStyle/>
          <a:p>
            <a:pPr defTabSz="109728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400" dirty="0">
                <a:solidFill>
                  <a:srgbClr val="696464"/>
                </a:solidFill>
                <a:latin typeface="Times New Roman" panose="02020503050405090304" pitchFamily="18" charset="0"/>
                <a:ea typeface="宋体" pitchFamily="2" charset="-122"/>
              </a:rPr>
              <a:t>智能与计算学部</a:t>
            </a:r>
            <a:endParaRPr lang="en-US" altLang="zh-CN" sz="1400" dirty="0">
              <a:solidFill>
                <a:srgbClr val="696464"/>
              </a:solidFill>
              <a:latin typeface="Times New Roman" panose="02020503050405090304" pitchFamily="18" charset="0"/>
              <a:ea typeface="宋体" pitchFamily="2" charset="-122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94733" y="6400377"/>
            <a:ext cx="609600" cy="457200"/>
          </a:xfrm>
        </p:spPr>
        <p:txBody>
          <a:bodyPr/>
          <a:lstStyle/>
          <a:p>
            <a:pPr defTabSz="1097280" fontAlgn="base">
              <a:spcBef>
                <a:spcPct val="0"/>
              </a:spcBef>
              <a:spcAft>
                <a:spcPct val="0"/>
              </a:spcAft>
              <a:defRPr/>
            </a:pPr>
            <a:fld id="{BD75371B-78B0-4DB1-8223-90A7C34FE8C5}" type="slidenum">
              <a:rPr lang="en-US" altLang="zh-CN" sz="1400">
                <a:latin typeface="Times New Roman" panose="02020503050405090304" pitchFamily="18" charset="0"/>
                <a:ea typeface="幼圆" pitchFamily="49" charset="-122"/>
                <a:cs typeface="Times New Roman" panose="02020503050405090304" pitchFamily="18" charset="0"/>
              </a:rPr>
            </a:fld>
            <a:endParaRPr lang="en-US" altLang="zh-CN" sz="1400" dirty="0">
              <a:latin typeface="Times New Roman" panose="02020503050405090304" pitchFamily="18" charset="0"/>
              <a:ea typeface="幼圆" pitchFamily="49" charset="-122"/>
              <a:cs typeface="Times New Roman" panose="02020503050405090304" pitchFamily="18" charset="0"/>
            </a:endParaRPr>
          </a:p>
        </p:txBody>
      </p:sp>
      <p:sp>
        <p:nvSpPr>
          <p:cNvPr id="8" name="内容占位符 7"/>
          <p:cNvSpPr>
            <a:spLocks noGrp="1"/>
          </p:cNvSpPr>
          <p:nvPr>
            <p:ph sz="quarter" idx="1"/>
          </p:nvPr>
        </p:nvSpPr>
        <p:spPr>
          <a:xfrm>
            <a:off x="623570" y="1290955"/>
            <a:ext cx="6108700" cy="661035"/>
          </a:xfrm>
        </p:spPr>
        <p:txBody>
          <a:bodyPr/>
          <a:lstStyle/>
          <a:p>
            <a:pPr marL="0" indent="0">
              <a:lnSpc>
                <a:spcPct val="125000"/>
              </a:lnSpc>
              <a:buFont typeface="Wingdings" panose="05000000000000000000" pitchFamily="2" charset="2"/>
              <a:buNone/>
            </a:pPr>
            <a:r>
              <a:rPr lang="zh-CN" altLang="en-US" dirty="0">
                <a:sym typeface="+mn-ea"/>
              </a:rPr>
              <a:t>评分</a:t>
            </a:r>
            <a:r>
              <a:rPr lang="zh-CN" altLang="en-US" dirty="0">
                <a:sym typeface="+mn-ea"/>
              </a:rPr>
              <a:t>细则</a:t>
            </a:r>
            <a:endParaRPr lang="zh-CN" altLang="en-US" dirty="0">
              <a:sym typeface="+mn-ea"/>
            </a:endParaRPr>
          </a:p>
        </p:txBody>
      </p:sp>
      <p:sp>
        <p:nvSpPr>
          <p:cNvPr id="9" name="Rectangle 3"/>
          <p:cNvSpPr txBox="1">
            <a:spLocks noRot="1" noChangeArrowheads="1"/>
          </p:cNvSpPr>
          <p:nvPr/>
        </p:nvSpPr>
        <p:spPr bwMode="auto">
          <a:xfrm>
            <a:off x="1199515" y="1844675"/>
            <a:ext cx="10604500" cy="3835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noAutofit/>
          </a:bodyPr>
          <a:lstStyle>
            <a:lvl1pPr marL="227330" indent="-227330" algn="l" rtl="0" eaLnBrk="0" fontAlgn="base" hangingPunct="0">
              <a:spcBef>
                <a:spcPts val="475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5930" indent="-189230" algn="l" rtl="0" eaLnBrk="0" fontAlgn="base" hangingPunct="0">
              <a:spcBef>
                <a:spcPts val="315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4530" indent="-189230" algn="l" rtl="0" eaLnBrk="0" fontAlgn="base" hangingPunct="0">
              <a:spcBef>
                <a:spcPts val="315"/>
              </a:spcBef>
              <a:spcAft>
                <a:spcPct val="0"/>
              </a:spcAft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3130" indent="-189230" algn="l" rtl="0" eaLnBrk="0" fontAlgn="base" hangingPunct="0">
              <a:spcBef>
                <a:spcPts val="315"/>
              </a:spcBef>
              <a:spcAft>
                <a:spcPct val="0"/>
              </a:spcAft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1730" indent="-189230" algn="l" rtl="0" eaLnBrk="0" fontAlgn="base" hangingPunct="0">
              <a:spcBef>
                <a:spcPts val="315"/>
              </a:spcBef>
              <a:spcAft>
                <a:spcPct val="0"/>
              </a:spcAft>
              <a:buClr>
                <a:srgbClr val="A28E6A"/>
              </a:buClr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90500" algn="l" rtl="0" eaLnBrk="1" latinLnBrk="0" hangingPunct="1">
              <a:spcBef>
                <a:spcPts val="310"/>
              </a:spcBef>
              <a:buClr>
                <a:schemeClr val="accent3"/>
              </a:buClr>
              <a:buChar char="•"/>
              <a:defRPr kumimoji="0" sz="15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90500" algn="l" rtl="0" eaLnBrk="1" latinLnBrk="0" hangingPunct="1">
              <a:spcBef>
                <a:spcPts val="310"/>
              </a:spcBef>
              <a:buClr>
                <a:schemeClr val="accent2"/>
              </a:buClr>
              <a:buChar char="•"/>
              <a:defRPr kumimoji="0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90500" algn="l" rtl="0" eaLnBrk="1" latinLnBrk="0" hangingPunct="1">
              <a:spcBef>
                <a:spcPts val="310"/>
              </a:spcBef>
              <a:buClr>
                <a:schemeClr val="accent1">
                  <a:tint val="60000"/>
                </a:schemeClr>
              </a:buClr>
              <a:buChar char="•"/>
              <a:defRPr kumimoji="0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57400" indent="-190500" algn="l" rtl="0" eaLnBrk="1" latinLnBrk="0" hangingPunct="1">
              <a:spcBef>
                <a:spcPts val="310"/>
              </a:spcBef>
              <a:buClr>
                <a:schemeClr val="accent2">
                  <a:tint val="60000"/>
                </a:schemeClr>
              </a:buClr>
              <a:buChar char="•"/>
              <a:defRPr kumimoji="0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eaLnBrk="1" hangingPunct="1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Font typeface="Wingdings" panose="05000000000000000000" charset="0"/>
              <a:buChar char=""/>
            </a:pPr>
            <a:r>
              <a:rPr lang="zh-CN" altLang="en-US" sz="2400" b="1" dirty="0" smtClean="0">
                <a:latin typeface="微软雅黑" charset="0"/>
                <a:ea typeface="微软雅黑" charset="0"/>
                <a:cs typeface="微软雅黑" charset="0"/>
              </a:rPr>
              <a:t>功能性（</a:t>
            </a:r>
            <a:r>
              <a:rPr lang="en-US" altLang="zh-CN" sz="2400" b="1" dirty="0" smtClean="0">
                <a:latin typeface="微软雅黑" charset="0"/>
                <a:ea typeface="微软雅黑" charset="0"/>
                <a:cs typeface="微软雅黑" charset="0"/>
              </a:rPr>
              <a:t>50</a:t>
            </a:r>
            <a:r>
              <a:rPr lang="zh-CN" altLang="en-US" sz="2400" b="1" dirty="0" smtClean="0">
                <a:latin typeface="微软雅黑" charset="0"/>
                <a:ea typeface="微软雅黑" charset="0"/>
                <a:cs typeface="微软雅黑" charset="0"/>
              </a:rPr>
              <a:t>分）</a:t>
            </a:r>
            <a:endParaRPr lang="zh-CN" altLang="en-US" sz="2400" dirty="0" smtClean="0">
              <a:latin typeface="微软雅黑" charset="0"/>
              <a:ea typeface="微软雅黑" charset="0"/>
              <a:cs typeface="微软雅黑" charset="0"/>
            </a:endParaRPr>
          </a:p>
          <a:p>
            <a:pPr lvl="1" algn="just" eaLnBrk="1" hangingPunct="1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Font typeface="Arial" panose="020B0604020202090204" pitchFamily="34" charset="0"/>
              <a:buChar char="•"/>
            </a:pPr>
            <a:r>
              <a:rPr lang="zh-CN" altLang="en-US" dirty="0" smtClean="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</a:rPr>
              <a:t>图像选择</a:t>
            </a:r>
            <a:r>
              <a:rPr lang="zh-CN" altLang="en-US" dirty="0" smtClean="0">
                <a:latin typeface="微软雅黑" charset="0"/>
                <a:ea typeface="微软雅黑" charset="0"/>
                <a:cs typeface="微软雅黑" charset="0"/>
              </a:rPr>
              <a:t>符合</a:t>
            </a:r>
            <a:r>
              <a:rPr lang="zh-CN" altLang="en-US" dirty="0" smtClean="0">
                <a:solidFill>
                  <a:srgbClr val="C00000"/>
                </a:solidFill>
                <a:latin typeface="微软雅黑" charset="0"/>
                <a:ea typeface="微软雅黑" charset="0"/>
                <a:cs typeface="微软雅黑" charset="0"/>
              </a:rPr>
              <a:t>基本要求</a:t>
            </a:r>
            <a:endParaRPr lang="zh-CN" altLang="en-US" dirty="0" smtClean="0">
              <a:latin typeface="微软雅黑" charset="0"/>
              <a:ea typeface="微软雅黑" charset="0"/>
              <a:cs typeface="微软雅黑" charset="0"/>
            </a:endParaRPr>
          </a:p>
          <a:p>
            <a:pPr lvl="1" algn="just" eaLnBrk="1" hangingPunct="1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Font typeface="Arial" panose="020B0604020202090204" pitchFamily="34" charset="0"/>
              <a:buChar char="•"/>
            </a:pPr>
            <a:r>
              <a:rPr lang="zh-CN" altLang="en-US" dirty="0" smtClean="0">
                <a:latin typeface="微软雅黑" charset="0"/>
                <a:ea typeface="微软雅黑" charset="0"/>
                <a:cs typeface="微软雅黑" charset="0"/>
                <a:sym typeface="+mn-ea"/>
              </a:rPr>
              <a:t>实验图像选取具有代表性，实验结果直观</a:t>
            </a:r>
            <a:endParaRPr lang="zh-CN" altLang="en-US" sz="2285" dirty="0" smtClean="0">
              <a:latin typeface="微软雅黑" charset="0"/>
              <a:ea typeface="微软雅黑" charset="0"/>
              <a:cs typeface="微软雅黑" charset="0"/>
            </a:endParaRPr>
          </a:p>
          <a:p>
            <a:pPr algn="just" eaLnBrk="1" hangingPunct="1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Font typeface="Wingdings" panose="05000000000000000000" charset="0"/>
              <a:buChar char=""/>
            </a:pPr>
            <a:r>
              <a:rPr lang="zh-CN" altLang="en-US" sz="2400" b="1" dirty="0" smtClean="0">
                <a:latin typeface="微软雅黑" charset="0"/>
                <a:ea typeface="微软雅黑" charset="0"/>
                <a:cs typeface="微软雅黑" charset="0"/>
              </a:rPr>
              <a:t>实验报告（</a:t>
            </a:r>
            <a:r>
              <a:rPr lang="en-US" altLang="zh-CN" sz="2400" b="1" dirty="0" smtClean="0">
                <a:latin typeface="微软雅黑" charset="0"/>
                <a:ea typeface="微软雅黑" charset="0"/>
                <a:cs typeface="微软雅黑" charset="0"/>
              </a:rPr>
              <a:t>40</a:t>
            </a:r>
            <a:r>
              <a:rPr lang="zh-CN" altLang="en-US" sz="2400" b="1" dirty="0" smtClean="0">
                <a:latin typeface="微软雅黑" charset="0"/>
                <a:ea typeface="微软雅黑" charset="0"/>
                <a:cs typeface="微软雅黑" charset="0"/>
              </a:rPr>
              <a:t>分）</a:t>
            </a:r>
            <a:endParaRPr lang="zh-CN" altLang="en-US" dirty="0" smtClean="0">
              <a:latin typeface="微软雅黑" charset="0"/>
              <a:ea typeface="微软雅黑" charset="0"/>
              <a:cs typeface="微软雅黑" charset="0"/>
            </a:endParaRPr>
          </a:p>
          <a:p>
            <a:pPr lvl="1" algn="just" eaLnBrk="1" hangingPunct="1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Font typeface="Arial" panose="020B0604020202090204" pitchFamily="34" charset="0"/>
              <a:buChar char="•"/>
            </a:pPr>
            <a:r>
              <a:rPr lang="zh-CN" altLang="en-US" dirty="0" smtClean="0">
                <a:latin typeface="微软雅黑" charset="0"/>
                <a:ea typeface="微软雅黑" charset="0"/>
                <a:cs typeface="微软雅黑" charset="0"/>
              </a:rPr>
              <a:t>结果分析与讨论充分</a:t>
            </a:r>
            <a:endParaRPr lang="zh-CN" altLang="en-US" dirty="0" smtClean="0">
              <a:latin typeface="微软雅黑" charset="0"/>
              <a:ea typeface="微软雅黑" charset="0"/>
              <a:cs typeface="微软雅黑" charset="0"/>
            </a:endParaRPr>
          </a:p>
          <a:p>
            <a:pPr lvl="1" algn="just" eaLnBrk="1" hangingPunct="1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Font typeface="Arial" panose="020B0604020202090204" pitchFamily="34" charset="0"/>
              <a:buChar char="•"/>
            </a:pPr>
            <a:r>
              <a:rPr lang="zh-CN" altLang="en-US" dirty="0" smtClean="0">
                <a:latin typeface="微软雅黑" charset="0"/>
                <a:ea typeface="微软雅黑" charset="0"/>
                <a:cs typeface="微软雅黑" charset="0"/>
              </a:rPr>
              <a:t>报告符合规范且美观</a:t>
            </a:r>
            <a:endParaRPr lang="zh-CN" altLang="en-US" dirty="0" smtClean="0">
              <a:latin typeface="微软雅黑" charset="0"/>
              <a:ea typeface="微软雅黑" charset="0"/>
              <a:cs typeface="微软雅黑" charset="0"/>
            </a:endParaRPr>
          </a:p>
          <a:p>
            <a:pPr lvl="0" algn="just" eaLnBrk="1" hangingPunct="1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Font typeface="Wingdings" panose="05000000000000000000" charset="0"/>
              <a:buChar char=""/>
            </a:pPr>
            <a:r>
              <a:rPr lang="zh-CN" altLang="en-US" sz="2400" b="1" dirty="0" smtClean="0">
                <a:latin typeface="微软雅黑" charset="0"/>
                <a:ea typeface="微软雅黑" charset="0"/>
                <a:cs typeface="微软雅黑" charset="0"/>
                <a:sym typeface="+mn-ea"/>
              </a:rPr>
              <a:t>其他（</a:t>
            </a:r>
            <a:r>
              <a:rPr lang="en-US" altLang="zh-CN" sz="2400" b="1" dirty="0" smtClean="0">
                <a:latin typeface="微软雅黑" charset="0"/>
                <a:ea typeface="微软雅黑" charset="0"/>
                <a:cs typeface="微软雅黑" charset="0"/>
                <a:sym typeface="+mn-ea"/>
              </a:rPr>
              <a:t>10</a:t>
            </a:r>
            <a:r>
              <a:rPr lang="zh-CN" altLang="en-US" sz="2400" b="1" dirty="0" smtClean="0">
                <a:latin typeface="微软雅黑" charset="0"/>
                <a:ea typeface="微软雅黑" charset="0"/>
                <a:cs typeface="微软雅黑" charset="0"/>
                <a:sym typeface="+mn-ea"/>
              </a:rPr>
              <a:t>分）</a:t>
            </a:r>
            <a:endParaRPr lang="zh-CN" altLang="en-US" dirty="0" smtClean="0">
              <a:latin typeface="微软雅黑" charset="0"/>
              <a:ea typeface="微软雅黑" charset="0"/>
              <a:cs typeface="微软雅黑" charset="0"/>
            </a:endParaRPr>
          </a:p>
          <a:p>
            <a:pPr lvl="1" algn="just" eaLnBrk="1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Font typeface="Arial" panose="020B0604020202090204" pitchFamily="34" charset="0"/>
              <a:buChar char="•"/>
            </a:pPr>
            <a:r>
              <a:rPr lang="zh-CN" altLang="en-US" dirty="0" smtClean="0">
                <a:solidFill>
                  <a:srgbClr val="C00000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作业文件命名</a:t>
            </a:r>
            <a:r>
              <a:rPr lang="zh-CN" altLang="en-US" dirty="0" smtClean="0">
                <a:latin typeface="微软雅黑" charset="0"/>
                <a:ea typeface="微软雅黑" charset="0"/>
                <a:cs typeface="微软雅黑" charset="0"/>
                <a:sym typeface="+mn-ea"/>
              </a:rPr>
              <a:t>符合</a:t>
            </a:r>
            <a:r>
              <a:rPr lang="zh-CN" altLang="en-US" dirty="0" smtClean="0">
                <a:latin typeface="微软雅黑" charset="0"/>
                <a:ea typeface="微软雅黑" charset="0"/>
                <a:cs typeface="微软雅黑" charset="0"/>
                <a:sym typeface="+mn-ea"/>
              </a:rPr>
              <a:t>要求</a:t>
            </a:r>
            <a:endParaRPr lang="zh-CN" altLang="en-US" dirty="0" smtClean="0">
              <a:latin typeface="微软雅黑" charset="0"/>
              <a:ea typeface="微软雅黑" charset="0"/>
              <a:cs typeface="微软雅黑" charset="0"/>
              <a:sym typeface="+mn-ea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6024245" y="4365625"/>
            <a:ext cx="513207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171450" indent="-171450">
              <a:buFont typeface="Wingdings" panose="05000000000000000000" charset="0"/>
              <a:buChar char="l"/>
            </a:pPr>
            <a:r>
              <a:rPr lang="zh-CN" altLang="en-US" sz="24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如有抄袭，双方本次实验得分为0！</a:t>
            </a:r>
            <a:endParaRPr lang="zh-CN" altLang="en-US" sz="240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截屏2024-11-14 下午1.08.3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52080" y="2564765"/>
            <a:ext cx="3110230" cy="31445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392" y="118745"/>
            <a:ext cx="10959008" cy="1028700"/>
          </a:xfrm>
        </p:spPr>
        <p:txBody>
          <a:bodyPr/>
          <a:lstStyle/>
          <a:p>
            <a:pPr algn="l"/>
            <a:r>
              <a:rPr lang="zh-CN" altLang="en-US" sz="4000" dirty="0"/>
              <a:t>实验一</a:t>
            </a:r>
            <a:r>
              <a:rPr lang="en-US" altLang="zh-CN" sz="4000" dirty="0"/>
              <a:t> </a:t>
            </a:r>
            <a:r>
              <a:rPr lang="zh-CN" altLang="en-US" sz="4000" dirty="0"/>
              <a:t>边缘检测</a:t>
            </a:r>
            <a:endParaRPr lang="zh-CN" altLang="en-US" sz="4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698403" y="6381328"/>
            <a:ext cx="3302000" cy="476249"/>
          </a:xfrm>
        </p:spPr>
        <p:txBody>
          <a:bodyPr/>
          <a:lstStyle/>
          <a:p>
            <a:pPr defTabSz="1097280" fontAlgn="base">
              <a:spcBef>
                <a:spcPct val="0"/>
              </a:spcBef>
              <a:spcAft>
                <a:spcPct val="0"/>
              </a:spcAft>
              <a:defRPr/>
            </a:pPr>
            <a:fld id="{7798C240-34E5-4315-A60F-F85A5EE3125A}" type="datetime1">
              <a:rPr lang="zh-CN" altLang="en-US" sz="1400">
                <a:solidFill>
                  <a:srgbClr val="696464"/>
                </a:solidFill>
                <a:latin typeface="Times New Roman" panose="02020503050405090304" pitchFamily="18" charset="0"/>
                <a:ea typeface="宋体" pitchFamily="2" charset="-122"/>
              </a:rPr>
            </a:fld>
            <a:endParaRPr lang="en-US" altLang="zh-CN" sz="1400" dirty="0">
              <a:solidFill>
                <a:srgbClr val="696464"/>
              </a:solidFill>
              <a:latin typeface="Times New Roman" panose="02020503050405090304" pitchFamily="18" charset="0"/>
              <a:ea typeface="宋体" pitchFamily="2" charset="-122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11424" y="6402237"/>
            <a:ext cx="5283200" cy="457200"/>
          </a:xfrm>
        </p:spPr>
        <p:txBody>
          <a:bodyPr/>
          <a:lstStyle/>
          <a:p>
            <a:pPr defTabSz="109728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400" dirty="0">
                <a:solidFill>
                  <a:srgbClr val="696464"/>
                </a:solidFill>
                <a:latin typeface="Times New Roman" panose="02020503050405090304" pitchFamily="18" charset="0"/>
                <a:ea typeface="宋体" pitchFamily="2" charset="-122"/>
              </a:rPr>
              <a:t>智能与计算学部</a:t>
            </a:r>
            <a:endParaRPr lang="en-US" altLang="zh-CN" sz="1400" dirty="0">
              <a:solidFill>
                <a:srgbClr val="696464"/>
              </a:solidFill>
              <a:latin typeface="Times New Roman" panose="02020503050405090304" pitchFamily="18" charset="0"/>
              <a:ea typeface="宋体" pitchFamily="2" charset="-122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94733" y="6400377"/>
            <a:ext cx="609600" cy="457200"/>
          </a:xfrm>
        </p:spPr>
        <p:txBody>
          <a:bodyPr/>
          <a:lstStyle/>
          <a:p>
            <a:pPr defTabSz="1097280" fontAlgn="base">
              <a:spcBef>
                <a:spcPct val="0"/>
              </a:spcBef>
              <a:spcAft>
                <a:spcPct val="0"/>
              </a:spcAft>
              <a:defRPr/>
            </a:pPr>
            <a:fld id="{BD75371B-78B0-4DB1-8223-90A7C34FE8C5}" type="slidenum">
              <a:rPr lang="en-US" altLang="zh-CN" sz="1400">
                <a:latin typeface="Times New Roman" panose="02020503050405090304" pitchFamily="18" charset="0"/>
                <a:ea typeface="幼圆" pitchFamily="49" charset="-122"/>
                <a:cs typeface="Times New Roman" panose="02020503050405090304" pitchFamily="18" charset="0"/>
              </a:rPr>
            </a:fld>
            <a:endParaRPr lang="en-US" altLang="zh-CN" sz="1400" dirty="0">
              <a:latin typeface="Times New Roman" panose="02020503050405090304" pitchFamily="18" charset="0"/>
              <a:ea typeface="幼圆" pitchFamily="49" charset="-122"/>
              <a:cs typeface="Times New Roman" panose="02020503050405090304" pitchFamily="18" charset="0"/>
            </a:endParaRPr>
          </a:p>
        </p:txBody>
      </p:sp>
      <p:sp>
        <p:nvSpPr>
          <p:cNvPr id="8" name="内容占位符 7"/>
          <p:cNvSpPr>
            <a:spLocks noGrp="1"/>
          </p:cNvSpPr>
          <p:nvPr>
            <p:ph sz="quarter" idx="1"/>
          </p:nvPr>
        </p:nvSpPr>
        <p:spPr>
          <a:xfrm>
            <a:off x="623570" y="1290955"/>
            <a:ext cx="6108700" cy="661035"/>
          </a:xfrm>
        </p:spPr>
        <p:txBody>
          <a:bodyPr/>
          <a:lstStyle/>
          <a:p>
            <a:pPr marL="0" indent="0">
              <a:lnSpc>
                <a:spcPct val="125000"/>
              </a:lnSpc>
              <a:buFont typeface="Wingdings" panose="05000000000000000000" pitchFamily="2" charset="2"/>
              <a:buNone/>
            </a:pPr>
            <a:r>
              <a:rPr lang="en-US" altLang="zh-CN" b="1" dirty="0">
                <a:sym typeface="+mn-ea"/>
              </a:rPr>
              <a:t>OpenCV</a:t>
            </a:r>
            <a:r>
              <a:rPr lang="zh-CN" altLang="en-US" b="1" dirty="0">
                <a:sym typeface="+mn-ea"/>
              </a:rPr>
              <a:t>库介绍</a:t>
            </a:r>
            <a:endParaRPr lang="zh-CN" altLang="en-US" b="1" dirty="0">
              <a:sym typeface="+mn-ea"/>
            </a:endParaRPr>
          </a:p>
        </p:txBody>
      </p:sp>
      <p:sp>
        <p:nvSpPr>
          <p:cNvPr id="13" name="文本框 12"/>
          <p:cNvSpPr txBox="1"/>
          <p:nvPr>
            <p:custDataLst>
              <p:tags r:id="rId2"/>
            </p:custDataLst>
          </p:nvPr>
        </p:nvSpPr>
        <p:spPr>
          <a:xfrm>
            <a:off x="1487805" y="3284220"/>
            <a:ext cx="3355340" cy="237299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342900" indent="-342900" fontAlgn="auto">
              <a:lnSpc>
                <a:spcPct val="150000"/>
              </a:lnSpc>
              <a:buClr>
                <a:srgbClr val="D34817"/>
              </a:buClr>
              <a:buFont typeface="Wingdings" panose="05000000000000000000" charset="0"/>
              <a:buChar char=""/>
            </a:pPr>
            <a:r>
              <a:rPr lang="zh-CN" altLang="en-US" sz="2400">
                <a:latin typeface="微软雅黑" charset="0"/>
                <a:ea typeface="微软雅黑" charset="0"/>
                <a:cs typeface="微软雅黑" charset="0"/>
                <a:sym typeface="+mn-ea"/>
              </a:rPr>
              <a:t>图像</a:t>
            </a:r>
            <a:r>
              <a:rPr lang="zh-CN" altLang="en-US" sz="2400">
                <a:latin typeface="微软雅黑" charset="0"/>
                <a:ea typeface="微软雅黑" charset="0"/>
                <a:cs typeface="微软雅黑" charset="0"/>
                <a:sym typeface="+mn-ea"/>
              </a:rPr>
              <a:t>处理</a:t>
            </a:r>
            <a:endParaRPr lang="zh-CN" altLang="en-US" sz="2400"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buClr>
                <a:srgbClr val="D34817"/>
              </a:buClr>
              <a:buFont typeface="Wingdings" panose="05000000000000000000" charset="0"/>
              <a:buChar char=""/>
            </a:pPr>
            <a:r>
              <a:rPr lang="zh-CN" altLang="en-US" sz="2400">
                <a:latin typeface="微软雅黑" charset="0"/>
                <a:ea typeface="微软雅黑" charset="0"/>
                <a:cs typeface="微软雅黑" charset="0"/>
                <a:sym typeface="+mn-ea"/>
              </a:rPr>
              <a:t>视频</a:t>
            </a:r>
            <a:r>
              <a:rPr lang="zh-CN" altLang="en-US" sz="2400">
                <a:latin typeface="微软雅黑" charset="0"/>
                <a:ea typeface="微软雅黑" charset="0"/>
                <a:cs typeface="微软雅黑" charset="0"/>
                <a:sym typeface="+mn-ea"/>
              </a:rPr>
              <a:t>处理</a:t>
            </a:r>
            <a:endParaRPr lang="zh-CN" altLang="en-US" sz="2400"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buClr>
                <a:srgbClr val="D34817"/>
              </a:buClr>
              <a:buFont typeface="Wingdings" panose="05000000000000000000" charset="0"/>
              <a:buChar char=""/>
            </a:pPr>
            <a:r>
              <a:rPr lang="zh-CN" altLang="en-US" sz="2400">
                <a:latin typeface="微软雅黑" charset="0"/>
                <a:ea typeface="微软雅黑" charset="0"/>
                <a:cs typeface="微软雅黑" charset="0"/>
                <a:sym typeface="+mn-ea"/>
              </a:rPr>
              <a:t>物体检测与</a:t>
            </a:r>
            <a:r>
              <a:rPr lang="zh-CN" altLang="en-US" sz="2400">
                <a:latin typeface="微软雅黑" charset="0"/>
                <a:ea typeface="微软雅黑" charset="0"/>
                <a:cs typeface="微软雅黑" charset="0"/>
                <a:sym typeface="+mn-ea"/>
              </a:rPr>
              <a:t>识别</a:t>
            </a:r>
            <a:endParaRPr lang="zh-CN" altLang="en-US" sz="2400"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buClr>
                <a:srgbClr val="D34817"/>
              </a:buClr>
              <a:buFont typeface="Wingdings" panose="05000000000000000000" charset="0"/>
              <a:buChar char=""/>
            </a:pPr>
            <a:r>
              <a:rPr lang="zh-CN" altLang="en-US" sz="2400">
                <a:latin typeface="微软雅黑" charset="0"/>
                <a:ea typeface="微软雅黑" charset="0"/>
                <a:cs typeface="微软雅黑" charset="0"/>
                <a:sym typeface="+mn-ea"/>
              </a:rPr>
              <a:t>机器学习</a:t>
            </a:r>
            <a:endParaRPr lang="zh-CN" altLang="en-US" sz="2400"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buClr>
                <a:srgbClr val="D34817"/>
              </a:buClr>
              <a:buFont typeface="Wingdings" panose="05000000000000000000" charset="0"/>
              <a:buChar char=""/>
            </a:pPr>
            <a:endParaRPr lang="zh-CN" altLang="en-US" sz="2400"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buClr>
                <a:srgbClr val="D34817"/>
              </a:buClr>
              <a:buFont typeface="Arial" panose="020B0604020202090204" pitchFamily="34" charset="0"/>
              <a:buChar char="•"/>
            </a:pPr>
            <a:endParaRPr lang="zh-CN" altLang="en-US" sz="2400">
              <a:latin typeface="微软雅黑" charset="0"/>
              <a:ea typeface="微软雅黑" charset="0"/>
              <a:cs typeface="微软雅黑" charset="0"/>
              <a:sym typeface="+mn-ea"/>
            </a:endParaRPr>
          </a:p>
        </p:txBody>
      </p:sp>
      <p:sp>
        <p:nvSpPr>
          <p:cNvPr id="9" name="Rectangle 3"/>
          <p:cNvSpPr txBox="1">
            <a:spLocks noRot="1" noChangeArrowheads="1"/>
          </p:cNvSpPr>
          <p:nvPr/>
        </p:nvSpPr>
        <p:spPr bwMode="auto">
          <a:xfrm>
            <a:off x="623570" y="1917065"/>
            <a:ext cx="9427210" cy="3835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noAutofit/>
          </a:bodyPr>
          <a:lstStyle>
            <a:lvl1pPr marL="227330" indent="-227330" algn="l" rtl="0" eaLnBrk="0" fontAlgn="base" hangingPunct="0">
              <a:spcBef>
                <a:spcPts val="475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5930" indent="-189230" algn="l" rtl="0" eaLnBrk="0" fontAlgn="base" hangingPunct="0">
              <a:spcBef>
                <a:spcPts val="315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4530" indent="-189230" algn="l" rtl="0" eaLnBrk="0" fontAlgn="base" hangingPunct="0">
              <a:spcBef>
                <a:spcPts val="315"/>
              </a:spcBef>
              <a:spcAft>
                <a:spcPct val="0"/>
              </a:spcAft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3130" indent="-189230" algn="l" rtl="0" eaLnBrk="0" fontAlgn="base" hangingPunct="0">
              <a:spcBef>
                <a:spcPts val="315"/>
              </a:spcBef>
              <a:spcAft>
                <a:spcPct val="0"/>
              </a:spcAft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1730" indent="-189230" algn="l" rtl="0" eaLnBrk="0" fontAlgn="base" hangingPunct="0">
              <a:spcBef>
                <a:spcPts val="315"/>
              </a:spcBef>
              <a:spcAft>
                <a:spcPct val="0"/>
              </a:spcAft>
              <a:buClr>
                <a:srgbClr val="A28E6A"/>
              </a:buClr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90500" algn="l" rtl="0" eaLnBrk="1" latinLnBrk="0" hangingPunct="1">
              <a:spcBef>
                <a:spcPts val="310"/>
              </a:spcBef>
              <a:buClr>
                <a:schemeClr val="accent3"/>
              </a:buClr>
              <a:buChar char="•"/>
              <a:defRPr kumimoji="0" sz="15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90500" algn="l" rtl="0" eaLnBrk="1" latinLnBrk="0" hangingPunct="1">
              <a:spcBef>
                <a:spcPts val="310"/>
              </a:spcBef>
              <a:buClr>
                <a:schemeClr val="accent2"/>
              </a:buClr>
              <a:buChar char="•"/>
              <a:defRPr kumimoji="0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90500" algn="l" rtl="0" eaLnBrk="1" latinLnBrk="0" hangingPunct="1">
              <a:spcBef>
                <a:spcPts val="310"/>
              </a:spcBef>
              <a:buClr>
                <a:schemeClr val="accent1">
                  <a:tint val="60000"/>
                </a:schemeClr>
              </a:buClr>
              <a:buChar char="•"/>
              <a:defRPr kumimoji="0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57400" indent="-190500" algn="l" rtl="0" eaLnBrk="1" latinLnBrk="0" hangingPunct="1">
              <a:spcBef>
                <a:spcPts val="310"/>
              </a:spcBef>
              <a:buClr>
                <a:schemeClr val="accent2">
                  <a:tint val="60000"/>
                </a:schemeClr>
              </a:buClr>
              <a:buChar char="•"/>
              <a:defRPr kumimoji="0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457200" algn="just" eaLnBrk="1" hangingPunct="1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US" altLang="zh-CN" sz="2400" dirty="0" smtClean="0">
                <a:latin typeface="微软雅黑" charset="0"/>
                <a:ea typeface="微软雅黑" charset="0"/>
                <a:cs typeface="微软雅黑" charset="0"/>
              </a:rPr>
              <a:t>OpenCV</a:t>
            </a:r>
            <a:r>
              <a:rPr lang="zh-CN" altLang="en-US" sz="2400" dirty="0" smtClean="0">
                <a:latin typeface="微软雅黑" charset="0"/>
                <a:ea typeface="微软雅黑" charset="0"/>
                <a:cs typeface="微软雅黑" charset="0"/>
              </a:rPr>
              <a:t>是由</a:t>
            </a:r>
            <a:r>
              <a:rPr lang="en-US" altLang="zh-CN" sz="2400" dirty="0" smtClean="0">
                <a:latin typeface="微软雅黑" charset="0"/>
                <a:ea typeface="微软雅黑" charset="0"/>
                <a:cs typeface="微软雅黑" charset="0"/>
              </a:rPr>
              <a:t>Intel</a:t>
            </a:r>
            <a:r>
              <a:rPr lang="zh-CN" altLang="en-US" sz="2400" dirty="0" smtClean="0">
                <a:latin typeface="微软雅黑" charset="0"/>
                <a:ea typeface="微软雅黑" charset="0"/>
                <a:cs typeface="微软雅黑" charset="0"/>
              </a:rPr>
              <a:t>开源的跨平台计算机视觉和机器学习库，集成了</a:t>
            </a:r>
            <a:r>
              <a:rPr lang="en-US" altLang="zh-CN" sz="2400" dirty="0" smtClean="0">
                <a:latin typeface="微软雅黑" charset="0"/>
                <a:ea typeface="微软雅黑" charset="0"/>
                <a:cs typeface="微软雅黑" charset="0"/>
              </a:rPr>
              <a:t>2000</a:t>
            </a:r>
            <a:r>
              <a:rPr lang="zh-CN" altLang="en-US" sz="2400" dirty="0" smtClean="0">
                <a:latin typeface="微软雅黑" charset="0"/>
                <a:ea typeface="微软雅黑" charset="0"/>
                <a:cs typeface="微软雅黑" charset="0"/>
              </a:rPr>
              <a:t>多种常用的算法</a:t>
            </a:r>
            <a:r>
              <a:rPr lang="zh-CN" altLang="en-US" sz="2400" dirty="0" smtClean="0">
                <a:latin typeface="微软雅黑" charset="0"/>
                <a:ea typeface="微软雅黑" charset="0"/>
                <a:cs typeface="微软雅黑" charset="0"/>
                <a:sym typeface="+mn-ea"/>
              </a:rPr>
              <a:t>，支持</a:t>
            </a:r>
            <a:r>
              <a:rPr lang="en-US" altLang="zh-CN" sz="2400" dirty="0" smtClean="0">
                <a:latin typeface="微软雅黑" charset="0"/>
                <a:ea typeface="微软雅黑" charset="0"/>
                <a:cs typeface="微软雅黑" charset="0"/>
                <a:sym typeface="+mn-ea"/>
              </a:rPr>
              <a:t>C++</a:t>
            </a:r>
            <a:r>
              <a:rPr lang="zh-CN" altLang="en-US" sz="2400" dirty="0" smtClean="0">
                <a:latin typeface="微软雅黑" charset="0"/>
                <a:ea typeface="微软雅黑" charset="0"/>
                <a:cs typeface="微软雅黑" charset="0"/>
                <a:sym typeface="+mn-ea"/>
              </a:rPr>
              <a:t>、</a:t>
            </a:r>
            <a:r>
              <a:rPr lang="en-US" altLang="zh-CN" sz="2400" dirty="0" smtClean="0">
                <a:latin typeface="微软雅黑" charset="0"/>
                <a:ea typeface="微软雅黑" charset="0"/>
                <a:cs typeface="微软雅黑" charset="0"/>
                <a:sym typeface="+mn-ea"/>
              </a:rPr>
              <a:t>Python</a:t>
            </a:r>
            <a:r>
              <a:rPr lang="zh-CN" altLang="en-US" sz="2400" dirty="0" smtClean="0">
                <a:latin typeface="微软雅黑" charset="0"/>
                <a:ea typeface="微软雅黑" charset="0"/>
                <a:cs typeface="微软雅黑" charset="0"/>
                <a:sym typeface="+mn-ea"/>
              </a:rPr>
              <a:t>、</a:t>
            </a:r>
            <a:r>
              <a:rPr lang="en-US" altLang="zh-CN" sz="2400" dirty="0" smtClean="0">
                <a:latin typeface="微软雅黑" charset="0"/>
                <a:ea typeface="微软雅黑" charset="0"/>
                <a:cs typeface="微软雅黑" charset="0"/>
                <a:sym typeface="+mn-ea"/>
              </a:rPr>
              <a:t>Java</a:t>
            </a:r>
            <a:r>
              <a:rPr lang="zh-CN" altLang="en-US" sz="2400" dirty="0" smtClean="0">
                <a:latin typeface="微软雅黑" charset="0"/>
                <a:ea typeface="微软雅黑" charset="0"/>
                <a:cs typeface="微软雅黑" charset="0"/>
                <a:sym typeface="+mn-ea"/>
              </a:rPr>
              <a:t>等语言</a:t>
            </a:r>
            <a:r>
              <a:rPr lang="zh-CN" altLang="en-US" sz="2400" dirty="0" smtClean="0">
                <a:latin typeface="微软雅黑" charset="0"/>
                <a:ea typeface="微软雅黑" charset="0"/>
                <a:cs typeface="微软雅黑" charset="0"/>
              </a:rPr>
              <a:t>。</a:t>
            </a:r>
            <a:endParaRPr lang="zh-CN" altLang="en-US" sz="2400" dirty="0" smtClean="0">
              <a:latin typeface="微软雅黑" charset="0"/>
              <a:ea typeface="微软雅黑" charset="0"/>
              <a:cs typeface="微软雅黑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392" y="118745"/>
            <a:ext cx="10959008" cy="1028700"/>
          </a:xfrm>
        </p:spPr>
        <p:txBody>
          <a:bodyPr/>
          <a:lstStyle/>
          <a:p>
            <a:pPr algn="l"/>
            <a:r>
              <a:rPr lang="zh-CN" altLang="en-US" sz="4000" dirty="0"/>
              <a:t>实验一</a:t>
            </a:r>
            <a:r>
              <a:rPr lang="en-US" altLang="zh-CN" sz="4000" dirty="0"/>
              <a:t> </a:t>
            </a:r>
            <a:r>
              <a:rPr lang="zh-CN" altLang="en-US" sz="4000" dirty="0"/>
              <a:t>边缘检测</a:t>
            </a:r>
            <a:endParaRPr lang="zh-CN" altLang="en-US" sz="4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698403" y="6381328"/>
            <a:ext cx="3302000" cy="476249"/>
          </a:xfrm>
        </p:spPr>
        <p:txBody>
          <a:bodyPr/>
          <a:lstStyle/>
          <a:p>
            <a:pPr defTabSz="1097280" fontAlgn="base">
              <a:spcBef>
                <a:spcPct val="0"/>
              </a:spcBef>
              <a:spcAft>
                <a:spcPct val="0"/>
              </a:spcAft>
              <a:defRPr/>
            </a:pPr>
            <a:fld id="{7798C240-34E5-4315-A60F-F85A5EE3125A}" type="datetime1">
              <a:rPr lang="zh-CN" altLang="en-US" sz="1400">
                <a:solidFill>
                  <a:srgbClr val="696464"/>
                </a:solidFill>
                <a:latin typeface="Times New Roman" panose="02020503050405090304" pitchFamily="18" charset="0"/>
                <a:ea typeface="宋体" pitchFamily="2" charset="-122"/>
              </a:rPr>
            </a:fld>
            <a:endParaRPr lang="en-US" altLang="zh-CN" sz="1400" dirty="0">
              <a:solidFill>
                <a:srgbClr val="696464"/>
              </a:solidFill>
              <a:latin typeface="Times New Roman" panose="02020503050405090304" pitchFamily="18" charset="0"/>
              <a:ea typeface="宋体" pitchFamily="2" charset="-122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11424" y="6402237"/>
            <a:ext cx="5283200" cy="457200"/>
          </a:xfrm>
        </p:spPr>
        <p:txBody>
          <a:bodyPr/>
          <a:lstStyle/>
          <a:p>
            <a:pPr defTabSz="109728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400" dirty="0">
                <a:solidFill>
                  <a:srgbClr val="696464"/>
                </a:solidFill>
                <a:latin typeface="Times New Roman" panose="02020503050405090304" pitchFamily="18" charset="0"/>
                <a:ea typeface="宋体" pitchFamily="2" charset="-122"/>
              </a:rPr>
              <a:t>智能与计算学部</a:t>
            </a:r>
            <a:endParaRPr lang="en-US" altLang="zh-CN" sz="1400" dirty="0">
              <a:solidFill>
                <a:srgbClr val="696464"/>
              </a:solidFill>
              <a:latin typeface="Times New Roman" panose="02020503050405090304" pitchFamily="18" charset="0"/>
              <a:ea typeface="宋体" pitchFamily="2" charset="-122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94733" y="6400377"/>
            <a:ext cx="609600" cy="457200"/>
          </a:xfrm>
        </p:spPr>
        <p:txBody>
          <a:bodyPr/>
          <a:lstStyle/>
          <a:p>
            <a:pPr defTabSz="1097280" fontAlgn="base">
              <a:spcBef>
                <a:spcPct val="0"/>
              </a:spcBef>
              <a:spcAft>
                <a:spcPct val="0"/>
              </a:spcAft>
              <a:defRPr/>
            </a:pPr>
            <a:fld id="{BD75371B-78B0-4DB1-8223-90A7C34FE8C5}" type="slidenum">
              <a:rPr lang="en-US" altLang="zh-CN" sz="1400">
                <a:latin typeface="Times New Roman" panose="02020503050405090304" pitchFamily="18" charset="0"/>
                <a:ea typeface="幼圆" pitchFamily="49" charset="-122"/>
                <a:cs typeface="Times New Roman" panose="02020503050405090304" pitchFamily="18" charset="0"/>
              </a:rPr>
            </a:fld>
            <a:endParaRPr lang="en-US" altLang="zh-CN" sz="1400" dirty="0">
              <a:latin typeface="Times New Roman" panose="02020503050405090304" pitchFamily="18" charset="0"/>
              <a:ea typeface="幼圆" pitchFamily="49" charset="-122"/>
              <a:cs typeface="Times New Roman" panose="02020503050405090304" pitchFamily="18" charset="0"/>
            </a:endParaRPr>
          </a:p>
        </p:txBody>
      </p:sp>
      <p:sp>
        <p:nvSpPr>
          <p:cNvPr id="8" name="内容占位符 7"/>
          <p:cNvSpPr>
            <a:spLocks noGrp="1"/>
          </p:cNvSpPr>
          <p:nvPr>
            <p:ph sz="quarter" idx="1"/>
          </p:nvPr>
        </p:nvSpPr>
        <p:spPr>
          <a:xfrm>
            <a:off x="623570" y="1290955"/>
            <a:ext cx="6108700" cy="661035"/>
          </a:xfrm>
        </p:spPr>
        <p:txBody>
          <a:bodyPr/>
          <a:lstStyle/>
          <a:p>
            <a:pPr marL="0" indent="0">
              <a:lnSpc>
                <a:spcPct val="125000"/>
              </a:lnSpc>
              <a:buFont typeface="Wingdings" panose="05000000000000000000" pitchFamily="2" charset="2"/>
              <a:buNone/>
            </a:pPr>
            <a:r>
              <a:rPr lang="en-US" altLang="zh-CN" b="1" dirty="0">
                <a:sym typeface="+mn-ea"/>
              </a:rPr>
              <a:t>OpenCV</a:t>
            </a:r>
            <a:r>
              <a:rPr lang="zh-CN" altLang="en-US" b="1" dirty="0">
                <a:sym typeface="+mn-ea"/>
              </a:rPr>
              <a:t>安装与使用</a:t>
            </a:r>
            <a:endParaRPr lang="zh-CN" altLang="en-US" b="1" dirty="0">
              <a:sym typeface="+mn-ea"/>
            </a:endParaRPr>
          </a:p>
        </p:txBody>
      </p:sp>
      <p:sp>
        <p:nvSpPr>
          <p:cNvPr id="9" name="Rectangle 3"/>
          <p:cNvSpPr txBox="1">
            <a:spLocks noRot="1" noChangeArrowheads="1"/>
          </p:cNvSpPr>
          <p:nvPr/>
        </p:nvSpPr>
        <p:spPr bwMode="auto">
          <a:xfrm>
            <a:off x="910590" y="2491105"/>
            <a:ext cx="9427210" cy="3835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noAutofit/>
          </a:bodyPr>
          <a:lstStyle>
            <a:lvl1pPr marL="227330" indent="-227330" algn="l" rtl="0" eaLnBrk="0" fontAlgn="base" hangingPunct="0">
              <a:spcBef>
                <a:spcPts val="475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Wingdings 2" panose="05020102010507070707" pitchFamily="18" charset="2"/>
              <a:buChar char="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5930" indent="-189230" algn="l" rtl="0" eaLnBrk="0" fontAlgn="base" hangingPunct="0">
              <a:spcBef>
                <a:spcPts val="315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Wingdings 2" panose="05020102010507070707" pitchFamily="18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4530" indent="-189230" algn="l" rtl="0" eaLnBrk="0" fontAlgn="base" hangingPunct="0">
              <a:spcBef>
                <a:spcPts val="315"/>
              </a:spcBef>
              <a:spcAft>
                <a:spcPct val="0"/>
              </a:spcAft>
              <a:buClr>
                <a:srgbClr val="E6B1AB"/>
              </a:buClr>
              <a:buSzPct val="85000"/>
              <a:buFont typeface="Wingdings 2" panose="05020102010507070707" pitchFamily="18" charset="2"/>
              <a:buChar char="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3130" indent="-189230" algn="l" rtl="0" eaLnBrk="0" fontAlgn="base" hangingPunct="0">
              <a:spcBef>
                <a:spcPts val="315"/>
              </a:spcBef>
              <a:spcAft>
                <a:spcPct val="0"/>
              </a:spcAft>
              <a:buClr>
                <a:srgbClr val="A28E6A"/>
              </a:buClr>
              <a:buSzPct val="80000"/>
              <a:buFont typeface="Wingdings 2" panose="05020102010507070707" pitchFamily="18" charset="2"/>
              <a:buChar char="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1730" indent="-189230" algn="l" rtl="0" eaLnBrk="0" fontAlgn="base" hangingPunct="0">
              <a:spcBef>
                <a:spcPts val="315"/>
              </a:spcBef>
              <a:spcAft>
                <a:spcPct val="0"/>
              </a:spcAft>
              <a:buClr>
                <a:srgbClr val="A28E6A"/>
              </a:buClr>
              <a:buChar char="o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90500" algn="l" rtl="0" eaLnBrk="1" latinLnBrk="0" hangingPunct="1">
              <a:spcBef>
                <a:spcPts val="310"/>
              </a:spcBef>
              <a:buClr>
                <a:schemeClr val="accent3"/>
              </a:buClr>
              <a:buChar char="•"/>
              <a:defRPr kumimoji="0" sz="15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90500" algn="l" rtl="0" eaLnBrk="1" latinLnBrk="0" hangingPunct="1">
              <a:spcBef>
                <a:spcPts val="310"/>
              </a:spcBef>
              <a:buClr>
                <a:schemeClr val="accent2"/>
              </a:buClr>
              <a:buChar char="•"/>
              <a:defRPr kumimoji="0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90500" algn="l" rtl="0" eaLnBrk="1" latinLnBrk="0" hangingPunct="1">
              <a:spcBef>
                <a:spcPts val="310"/>
              </a:spcBef>
              <a:buClr>
                <a:schemeClr val="accent1">
                  <a:tint val="60000"/>
                </a:schemeClr>
              </a:buClr>
              <a:buChar char="•"/>
              <a:defRPr kumimoji="0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57400" indent="-190500" algn="l" rtl="0" eaLnBrk="1" latinLnBrk="0" hangingPunct="1">
              <a:spcBef>
                <a:spcPts val="310"/>
              </a:spcBef>
              <a:buClr>
                <a:schemeClr val="accent2">
                  <a:tint val="60000"/>
                </a:schemeClr>
              </a:buClr>
              <a:buChar char="•"/>
              <a:defRPr kumimoji="0"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457200" algn="just" eaLnBrk="1" hangingPunct="1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zh-CN" altLang="en-US" sz="2400" dirty="0" smtClean="0">
                <a:latin typeface="微软雅黑" charset="0"/>
                <a:ea typeface="微软雅黑" charset="0"/>
                <a:cs typeface="微软雅黑" charset="0"/>
              </a:rPr>
              <a:t>确保当前环境安装</a:t>
            </a:r>
            <a:r>
              <a:rPr lang="en-US" altLang="zh-CN" sz="2400" dirty="0" smtClean="0">
                <a:latin typeface="微软雅黑" charset="0"/>
                <a:ea typeface="微软雅黑" charset="0"/>
                <a:cs typeface="微软雅黑" charset="0"/>
              </a:rPr>
              <a:t>Python</a:t>
            </a:r>
            <a:r>
              <a:rPr lang="zh-CN" altLang="en-US" sz="2400" dirty="0" smtClean="0">
                <a:latin typeface="微软雅黑" charset="0"/>
                <a:ea typeface="微软雅黑" charset="0"/>
                <a:cs typeface="微软雅黑" charset="0"/>
              </a:rPr>
              <a:t>，使用</a:t>
            </a:r>
            <a:r>
              <a:rPr lang="en-US" altLang="zh-CN" sz="2400" dirty="0" smtClean="0">
                <a:latin typeface="微软雅黑" charset="0"/>
                <a:ea typeface="微软雅黑" charset="0"/>
                <a:cs typeface="微软雅黑" charset="0"/>
              </a:rPr>
              <a:t>pip</a:t>
            </a:r>
            <a:r>
              <a:rPr lang="zh-CN" altLang="en-US" sz="2400" dirty="0" smtClean="0">
                <a:latin typeface="微软雅黑" charset="0"/>
                <a:ea typeface="微软雅黑" charset="0"/>
                <a:cs typeface="微软雅黑" charset="0"/>
              </a:rPr>
              <a:t>命令</a:t>
            </a:r>
            <a:r>
              <a:rPr lang="zh-CN" altLang="en-US" sz="2400" dirty="0" smtClean="0">
                <a:latin typeface="微软雅黑" charset="0"/>
                <a:ea typeface="微软雅黑" charset="0"/>
                <a:cs typeface="微软雅黑" charset="0"/>
              </a:rPr>
              <a:t>安装：</a:t>
            </a:r>
            <a:endParaRPr lang="zh-CN" altLang="en-US" sz="2400" dirty="0" smtClean="0"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22935" y="4297680"/>
            <a:ext cx="60960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342900" indent="-342900" fontAlgn="auto">
              <a:lnSpc>
                <a:spcPct val="150000"/>
              </a:lnSpc>
              <a:buClr>
                <a:srgbClr val="D34817"/>
              </a:buClr>
              <a:buFont typeface="Wingdings" panose="05000000000000000000" charset="0"/>
              <a:buChar char=""/>
            </a:pPr>
            <a:r>
              <a:rPr lang="zh-CN" altLang="en-US" sz="2400">
                <a:latin typeface="微软雅黑" charset="0"/>
                <a:ea typeface="微软雅黑" charset="0"/>
                <a:cs typeface="微软雅黑" charset="0"/>
                <a:sym typeface="+mn-ea"/>
              </a:rPr>
              <a:t>导入</a:t>
            </a:r>
            <a:endParaRPr lang="zh-CN" altLang="en-US" sz="2400">
              <a:latin typeface="微软雅黑" charset="0"/>
              <a:ea typeface="微软雅黑" charset="0"/>
              <a:cs typeface="微软雅黑" charset="0"/>
              <a:sym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135505" y="5149215"/>
            <a:ext cx="7337425" cy="5067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p>
            <a:pPr indent="0" algn="l" fontAlgn="auto">
              <a:lnSpc>
                <a:spcPct val="150000"/>
              </a:lnSpc>
            </a:pPr>
            <a:r>
              <a:rPr lang="en-US" altLang="zh-CN" b="0" i="0">
                <a:solidFill>
                  <a:srgbClr val="383A42"/>
                </a:solidFill>
                <a:latin typeface="Source Code Pro"/>
                <a:ea typeface="Source Code Pro"/>
              </a:rPr>
              <a:t>import cv2</a:t>
            </a:r>
            <a:endParaRPr lang="en-US" altLang="zh-CN" b="0" i="0">
              <a:solidFill>
                <a:srgbClr val="383A42"/>
              </a:solidFill>
              <a:latin typeface="Source Code Pro"/>
              <a:ea typeface="Source Code Pro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22935" y="1929765"/>
            <a:ext cx="60960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342900" indent="-342900" fontAlgn="auto">
              <a:lnSpc>
                <a:spcPct val="150000"/>
              </a:lnSpc>
              <a:buClr>
                <a:srgbClr val="D34817"/>
              </a:buClr>
              <a:buFont typeface="Wingdings" panose="05000000000000000000" charset="0"/>
              <a:buChar char=""/>
            </a:pPr>
            <a:r>
              <a:rPr lang="zh-CN" altLang="en-US" sz="2400">
                <a:latin typeface="微软雅黑" charset="0"/>
                <a:ea typeface="微软雅黑" charset="0"/>
                <a:cs typeface="微软雅黑" charset="0"/>
                <a:sym typeface="+mn-ea"/>
              </a:rPr>
              <a:t>安装</a:t>
            </a:r>
            <a:endParaRPr lang="zh-CN" altLang="en-US" sz="2400">
              <a:latin typeface="微软雅黑" charset="0"/>
              <a:ea typeface="微软雅黑" charset="0"/>
              <a:cs typeface="微软雅黑" charset="0"/>
              <a:sym typeface="+mn-ea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2135505" y="3283585"/>
            <a:ext cx="7337425" cy="9220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p>
            <a:pPr indent="0" algn="l" fontAlgn="auto">
              <a:lnSpc>
                <a:spcPct val="150000"/>
              </a:lnSpc>
            </a:pPr>
            <a:r>
              <a:rPr lang="en-US" altLang="zh-CN" b="0" i="0">
                <a:solidFill>
                  <a:srgbClr val="383A42"/>
                </a:solidFill>
                <a:latin typeface="Source Code Pro"/>
                <a:ea typeface="Source Code Pro"/>
              </a:rPr>
              <a:t>pip install opencv-pytho</a:t>
            </a:r>
            <a:r>
              <a:rPr lang="en-US" altLang="zh-CN" b="0" i="0">
                <a:solidFill>
                  <a:srgbClr val="383A42"/>
                </a:solidFill>
                <a:latin typeface="Source Code Pro"/>
                <a:ea typeface="Source Code Pro"/>
              </a:rPr>
              <a:t>n</a:t>
            </a:r>
            <a:endParaRPr lang="en-US" altLang="zh-CN" b="0" i="0">
              <a:solidFill>
                <a:srgbClr val="383A42"/>
              </a:solidFill>
              <a:latin typeface="Source Code Pro"/>
              <a:ea typeface="Source Code Pro"/>
            </a:endParaRPr>
          </a:p>
          <a:p>
            <a:pPr indent="0" algn="l" fontAlgn="auto">
              <a:lnSpc>
                <a:spcPct val="150000"/>
              </a:lnSpc>
            </a:pPr>
            <a:r>
              <a:rPr lang="en-US" altLang="zh-CN" b="0" i="0">
                <a:solidFill>
                  <a:srgbClr val="383A42"/>
                </a:solidFill>
                <a:latin typeface="Source Code Pro"/>
                <a:ea typeface="Source Code Pro"/>
              </a:rPr>
              <a:t>pip install opencv-python-headless  # </a:t>
            </a:r>
            <a:r>
              <a:rPr lang="zh-CN" altLang="en-US" b="0" i="0">
                <a:solidFill>
                  <a:srgbClr val="383A42"/>
                </a:solidFill>
                <a:latin typeface="Source Code Pro"/>
                <a:ea typeface="Source Code Pro"/>
              </a:rPr>
              <a:t>不需要绘图界面的版本</a:t>
            </a:r>
            <a:endParaRPr lang="zh-CN" altLang="en-US" b="0" i="0">
              <a:solidFill>
                <a:srgbClr val="383A42"/>
              </a:solidFill>
              <a:latin typeface="Source Code Pro"/>
              <a:ea typeface="Source Code Pr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392" y="118745"/>
            <a:ext cx="10959008" cy="1028700"/>
          </a:xfrm>
        </p:spPr>
        <p:txBody>
          <a:bodyPr/>
          <a:lstStyle/>
          <a:p>
            <a:pPr algn="l"/>
            <a:r>
              <a:rPr lang="zh-CN" altLang="en-US" sz="4000" dirty="0"/>
              <a:t>实验一</a:t>
            </a:r>
            <a:r>
              <a:rPr lang="en-US" altLang="zh-CN" sz="4000" dirty="0"/>
              <a:t> </a:t>
            </a:r>
            <a:r>
              <a:rPr lang="zh-CN" altLang="en-US" sz="4000" dirty="0"/>
              <a:t>边缘检测</a:t>
            </a:r>
            <a:endParaRPr lang="zh-CN" altLang="en-US" sz="4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698403" y="6381328"/>
            <a:ext cx="3302000" cy="476249"/>
          </a:xfrm>
        </p:spPr>
        <p:txBody>
          <a:bodyPr/>
          <a:lstStyle/>
          <a:p>
            <a:pPr defTabSz="1097280" fontAlgn="base">
              <a:spcBef>
                <a:spcPct val="0"/>
              </a:spcBef>
              <a:spcAft>
                <a:spcPct val="0"/>
              </a:spcAft>
              <a:defRPr/>
            </a:pPr>
            <a:fld id="{7798C240-34E5-4315-A60F-F85A5EE3125A}" type="datetime1">
              <a:rPr lang="zh-CN" altLang="en-US" sz="1400">
                <a:solidFill>
                  <a:srgbClr val="696464"/>
                </a:solidFill>
                <a:latin typeface="Times New Roman" panose="02020503050405090304" pitchFamily="18" charset="0"/>
                <a:ea typeface="宋体" pitchFamily="2" charset="-122"/>
              </a:rPr>
            </a:fld>
            <a:endParaRPr lang="en-US" altLang="zh-CN" sz="1400" dirty="0">
              <a:solidFill>
                <a:srgbClr val="696464"/>
              </a:solidFill>
              <a:latin typeface="Times New Roman" panose="02020503050405090304" pitchFamily="18" charset="0"/>
              <a:ea typeface="宋体" pitchFamily="2" charset="-122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11424" y="6402237"/>
            <a:ext cx="5283200" cy="457200"/>
          </a:xfrm>
        </p:spPr>
        <p:txBody>
          <a:bodyPr/>
          <a:lstStyle/>
          <a:p>
            <a:pPr defTabSz="109728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400" dirty="0">
                <a:solidFill>
                  <a:srgbClr val="696464"/>
                </a:solidFill>
                <a:latin typeface="Times New Roman" panose="02020503050405090304" pitchFamily="18" charset="0"/>
                <a:ea typeface="宋体" pitchFamily="2" charset="-122"/>
              </a:rPr>
              <a:t>智能与计算学部</a:t>
            </a:r>
            <a:endParaRPr lang="en-US" altLang="zh-CN" sz="1400" dirty="0">
              <a:solidFill>
                <a:srgbClr val="696464"/>
              </a:solidFill>
              <a:latin typeface="Times New Roman" panose="02020503050405090304" pitchFamily="18" charset="0"/>
              <a:ea typeface="宋体" pitchFamily="2" charset="-122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94733" y="6400377"/>
            <a:ext cx="609600" cy="457200"/>
          </a:xfrm>
        </p:spPr>
        <p:txBody>
          <a:bodyPr/>
          <a:lstStyle/>
          <a:p>
            <a:pPr defTabSz="1097280" fontAlgn="base">
              <a:spcBef>
                <a:spcPct val="0"/>
              </a:spcBef>
              <a:spcAft>
                <a:spcPct val="0"/>
              </a:spcAft>
              <a:defRPr/>
            </a:pPr>
            <a:fld id="{BD75371B-78B0-4DB1-8223-90A7C34FE8C5}" type="slidenum">
              <a:rPr lang="en-US" altLang="zh-CN" sz="1400">
                <a:latin typeface="Times New Roman" panose="02020503050405090304" pitchFamily="18" charset="0"/>
                <a:ea typeface="幼圆" pitchFamily="49" charset="-122"/>
                <a:cs typeface="Times New Roman" panose="02020503050405090304" pitchFamily="18" charset="0"/>
              </a:rPr>
            </a:fld>
            <a:endParaRPr lang="en-US" altLang="zh-CN" sz="1400" dirty="0">
              <a:latin typeface="Times New Roman" panose="02020503050405090304" pitchFamily="18" charset="0"/>
              <a:ea typeface="幼圆" pitchFamily="49" charset="-122"/>
              <a:cs typeface="Times New Roman" panose="02020503050405090304" pitchFamily="18" charset="0"/>
            </a:endParaRPr>
          </a:p>
        </p:txBody>
      </p:sp>
      <p:sp>
        <p:nvSpPr>
          <p:cNvPr id="8" name="内容占位符 7"/>
          <p:cNvSpPr>
            <a:spLocks noGrp="1"/>
          </p:cNvSpPr>
          <p:nvPr>
            <p:ph sz="quarter" idx="1"/>
          </p:nvPr>
        </p:nvSpPr>
        <p:spPr>
          <a:xfrm>
            <a:off x="623570" y="1290955"/>
            <a:ext cx="6108700" cy="661035"/>
          </a:xfrm>
        </p:spPr>
        <p:txBody>
          <a:bodyPr/>
          <a:lstStyle/>
          <a:p>
            <a:pPr marL="0" indent="0">
              <a:lnSpc>
                <a:spcPct val="125000"/>
              </a:lnSpc>
              <a:buFont typeface="Wingdings" panose="05000000000000000000" pitchFamily="2" charset="2"/>
              <a:buNone/>
            </a:pPr>
            <a:r>
              <a:rPr lang="en-US" altLang="zh-CN" b="1" dirty="0">
                <a:sym typeface="+mn-ea"/>
              </a:rPr>
              <a:t>OpenCV</a:t>
            </a:r>
            <a:r>
              <a:rPr lang="zh-CN" altLang="en-US" b="1" dirty="0">
                <a:sym typeface="+mn-ea"/>
              </a:rPr>
              <a:t>图像读取与保存</a:t>
            </a:r>
            <a:endParaRPr lang="zh-CN" altLang="en-US" b="1" dirty="0"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22935" y="3364865"/>
            <a:ext cx="60960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342900" indent="-342900" fontAlgn="auto">
              <a:lnSpc>
                <a:spcPct val="150000"/>
              </a:lnSpc>
              <a:buClr>
                <a:srgbClr val="D34817"/>
              </a:buClr>
              <a:buFont typeface="Wingdings" panose="05000000000000000000" charset="0"/>
              <a:buChar char=""/>
            </a:pPr>
            <a:r>
              <a:rPr lang="zh-CN" altLang="en-US" sz="2400">
                <a:latin typeface="微软雅黑" charset="0"/>
                <a:ea typeface="微软雅黑" charset="0"/>
                <a:cs typeface="微软雅黑" charset="0"/>
                <a:sym typeface="+mn-ea"/>
              </a:rPr>
              <a:t>图像展示</a:t>
            </a:r>
            <a:endParaRPr lang="en-US" altLang="zh-CN" sz="2400">
              <a:latin typeface="微软雅黑" charset="0"/>
              <a:ea typeface="微软雅黑" charset="0"/>
              <a:cs typeface="微软雅黑" charset="0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22935" y="4799965"/>
            <a:ext cx="60960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342900" indent="-342900" fontAlgn="auto">
              <a:lnSpc>
                <a:spcPct val="150000"/>
              </a:lnSpc>
              <a:buClr>
                <a:srgbClr val="D34817"/>
              </a:buClr>
              <a:buFont typeface="Wingdings" panose="05000000000000000000" charset="0"/>
              <a:buChar char=""/>
            </a:pPr>
            <a:r>
              <a:rPr lang="zh-CN" altLang="en-US" sz="2400">
                <a:latin typeface="微软雅黑" charset="0"/>
                <a:ea typeface="微软雅黑" charset="0"/>
                <a:cs typeface="微软雅黑" charset="0"/>
                <a:sym typeface="+mn-ea"/>
              </a:rPr>
              <a:t>图像保存</a:t>
            </a:r>
            <a:endParaRPr lang="en-US" altLang="zh-CN" sz="2400">
              <a:latin typeface="微软雅黑" charset="0"/>
              <a:ea typeface="微软雅黑" charset="0"/>
              <a:cs typeface="微软雅黑" charset="0"/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22935" y="1929765"/>
            <a:ext cx="60960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342900" indent="-342900" fontAlgn="auto">
              <a:lnSpc>
                <a:spcPct val="150000"/>
              </a:lnSpc>
              <a:buClr>
                <a:srgbClr val="D34817"/>
              </a:buClr>
              <a:buFont typeface="Wingdings" panose="05000000000000000000" charset="0"/>
              <a:buChar char=""/>
            </a:pPr>
            <a:r>
              <a:rPr lang="zh-CN" altLang="en-US" sz="2400">
                <a:latin typeface="微软雅黑" charset="0"/>
                <a:ea typeface="微软雅黑" charset="0"/>
                <a:cs typeface="微软雅黑" charset="0"/>
                <a:sym typeface="+mn-ea"/>
              </a:rPr>
              <a:t>图像读取</a:t>
            </a:r>
            <a:endParaRPr lang="en-US" altLang="zh-CN" sz="2400">
              <a:latin typeface="微软雅黑" charset="0"/>
              <a:ea typeface="微软雅黑" charset="0"/>
              <a:cs typeface="微软雅黑" charset="0"/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135505" y="4216400"/>
            <a:ext cx="7337425" cy="5067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p>
            <a:pPr indent="0" algn="l" fontAlgn="auto">
              <a:lnSpc>
                <a:spcPct val="150000"/>
              </a:lnSpc>
            </a:pPr>
            <a:r>
              <a:rPr lang="en-US" altLang="zh-CN" b="0" i="0">
                <a:solidFill>
                  <a:srgbClr val="383A42"/>
                </a:solidFill>
                <a:latin typeface="Source Code Pro"/>
                <a:ea typeface="Source Code Pro"/>
              </a:rPr>
              <a:t>cv2.im</a:t>
            </a:r>
            <a:r>
              <a:rPr lang="en-US" altLang="zh-CN" b="0" i="0">
                <a:solidFill>
                  <a:srgbClr val="383A42"/>
                </a:solidFill>
                <a:latin typeface="Source Code Pro"/>
                <a:ea typeface="Source Code Pro"/>
              </a:rPr>
              <a:t>show("Title", src)</a:t>
            </a:r>
            <a:endParaRPr lang="en-US" altLang="zh-CN" b="0" i="0">
              <a:solidFill>
                <a:srgbClr val="383A42"/>
              </a:solidFill>
              <a:latin typeface="Source Code Pro"/>
              <a:ea typeface="Source Code Pro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135505" y="5579745"/>
            <a:ext cx="7337425" cy="5067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p>
            <a:pPr indent="0" algn="l" fontAlgn="auto">
              <a:lnSpc>
                <a:spcPct val="150000"/>
              </a:lnSpc>
            </a:pPr>
            <a:r>
              <a:rPr lang="en-US" altLang="zh-CN" b="0" i="0">
                <a:solidFill>
                  <a:srgbClr val="383A42"/>
                </a:solidFill>
                <a:latin typeface="Source Code Pro"/>
                <a:ea typeface="Source Code Pro"/>
              </a:rPr>
              <a:t>cv2.imwrite("path/to/image/output.jpg", src)</a:t>
            </a:r>
            <a:endParaRPr lang="en-US" altLang="zh-CN" b="0" i="0">
              <a:solidFill>
                <a:srgbClr val="383A42"/>
              </a:solidFill>
              <a:latin typeface="Source Code Pro"/>
              <a:ea typeface="Source Code Pro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2135505" y="2709545"/>
            <a:ext cx="7337425" cy="5067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p>
            <a:pPr indent="0" algn="l" fontAlgn="auto">
              <a:lnSpc>
                <a:spcPct val="150000"/>
              </a:lnSpc>
            </a:pPr>
            <a:r>
              <a:rPr lang="en-US" altLang="zh-CN" b="0" i="0">
                <a:solidFill>
                  <a:srgbClr val="383A42"/>
                </a:solidFill>
                <a:latin typeface="Source Code Pro"/>
                <a:ea typeface="Source Code Pro"/>
              </a:rPr>
              <a:t>src= cv2.imread("path/to/image/example.jpg")</a:t>
            </a:r>
            <a:endParaRPr lang="en-US" altLang="zh-CN" b="0" i="0">
              <a:solidFill>
                <a:srgbClr val="383A42"/>
              </a:solidFill>
              <a:latin typeface="Source Code Pro"/>
              <a:ea typeface="Source Code Pr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392" y="118745"/>
            <a:ext cx="10959008" cy="1028700"/>
          </a:xfrm>
        </p:spPr>
        <p:txBody>
          <a:bodyPr/>
          <a:lstStyle/>
          <a:p>
            <a:pPr algn="l"/>
            <a:r>
              <a:rPr lang="zh-CN" altLang="en-US" sz="4000" dirty="0"/>
              <a:t>实验一</a:t>
            </a:r>
            <a:r>
              <a:rPr lang="en-US" altLang="zh-CN" sz="4000" dirty="0"/>
              <a:t> </a:t>
            </a:r>
            <a:r>
              <a:rPr lang="zh-CN" altLang="en-US" sz="4000" dirty="0"/>
              <a:t>边缘检测</a:t>
            </a:r>
            <a:endParaRPr lang="zh-CN" altLang="en-US" sz="4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698403" y="6381328"/>
            <a:ext cx="3302000" cy="476249"/>
          </a:xfrm>
        </p:spPr>
        <p:txBody>
          <a:bodyPr/>
          <a:lstStyle/>
          <a:p>
            <a:pPr defTabSz="1097280" fontAlgn="base">
              <a:spcBef>
                <a:spcPct val="0"/>
              </a:spcBef>
              <a:spcAft>
                <a:spcPct val="0"/>
              </a:spcAft>
              <a:defRPr/>
            </a:pPr>
            <a:fld id="{7798C240-34E5-4315-A60F-F85A5EE3125A}" type="datetime1">
              <a:rPr lang="zh-CN" altLang="en-US" sz="1400">
                <a:solidFill>
                  <a:srgbClr val="696464"/>
                </a:solidFill>
                <a:latin typeface="Times New Roman" panose="02020503050405090304" pitchFamily="18" charset="0"/>
                <a:ea typeface="宋体" pitchFamily="2" charset="-122"/>
              </a:rPr>
            </a:fld>
            <a:endParaRPr lang="en-US" altLang="zh-CN" sz="1400" dirty="0">
              <a:solidFill>
                <a:srgbClr val="696464"/>
              </a:solidFill>
              <a:latin typeface="Times New Roman" panose="02020503050405090304" pitchFamily="18" charset="0"/>
              <a:ea typeface="宋体" pitchFamily="2" charset="-122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11424" y="6402237"/>
            <a:ext cx="5283200" cy="457200"/>
          </a:xfrm>
        </p:spPr>
        <p:txBody>
          <a:bodyPr/>
          <a:lstStyle/>
          <a:p>
            <a:pPr defTabSz="109728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400" dirty="0">
                <a:solidFill>
                  <a:srgbClr val="696464"/>
                </a:solidFill>
                <a:latin typeface="Times New Roman" panose="02020503050405090304" pitchFamily="18" charset="0"/>
                <a:ea typeface="宋体" pitchFamily="2" charset="-122"/>
              </a:rPr>
              <a:t>智能与计算学部</a:t>
            </a:r>
            <a:endParaRPr lang="en-US" altLang="zh-CN" sz="1400" dirty="0">
              <a:solidFill>
                <a:srgbClr val="696464"/>
              </a:solidFill>
              <a:latin typeface="Times New Roman" panose="02020503050405090304" pitchFamily="18" charset="0"/>
              <a:ea typeface="宋体" pitchFamily="2" charset="-122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94733" y="6400377"/>
            <a:ext cx="609600" cy="457200"/>
          </a:xfrm>
        </p:spPr>
        <p:txBody>
          <a:bodyPr/>
          <a:lstStyle/>
          <a:p>
            <a:pPr defTabSz="1097280" fontAlgn="base">
              <a:spcBef>
                <a:spcPct val="0"/>
              </a:spcBef>
              <a:spcAft>
                <a:spcPct val="0"/>
              </a:spcAft>
              <a:defRPr/>
            </a:pPr>
            <a:fld id="{BD75371B-78B0-4DB1-8223-90A7C34FE8C5}" type="slidenum">
              <a:rPr lang="en-US" altLang="zh-CN" sz="1400">
                <a:latin typeface="Times New Roman" panose="02020503050405090304" pitchFamily="18" charset="0"/>
                <a:ea typeface="幼圆" pitchFamily="49" charset="-122"/>
                <a:cs typeface="Times New Roman" panose="02020503050405090304" pitchFamily="18" charset="0"/>
              </a:rPr>
            </a:fld>
            <a:endParaRPr lang="en-US" altLang="zh-CN" sz="1400" dirty="0">
              <a:latin typeface="Times New Roman" panose="02020503050405090304" pitchFamily="18" charset="0"/>
              <a:ea typeface="幼圆" pitchFamily="49" charset="-122"/>
              <a:cs typeface="Times New Roman" panose="02020503050405090304" pitchFamily="18" charset="0"/>
            </a:endParaRPr>
          </a:p>
        </p:txBody>
      </p:sp>
      <p:sp>
        <p:nvSpPr>
          <p:cNvPr id="8" name="内容占位符 7"/>
          <p:cNvSpPr>
            <a:spLocks noGrp="1"/>
          </p:cNvSpPr>
          <p:nvPr>
            <p:ph sz="quarter" idx="1"/>
          </p:nvPr>
        </p:nvSpPr>
        <p:spPr>
          <a:xfrm>
            <a:off x="623570" y="1290955"/>
            <a:ext cx="6108700" cy="661035"/>
          </a:xfrm>
        </p:spPr>
        <p:txBody>
          <a:bodyPr/>
          <a:lstStyle/>
          <a:p>
            <a:pPr marL="0" indent="0">
              <a:lnSpc>
                <a:spcPct val="125000"/>
              </a:lnSpc>
              <a:buFont typeface="Wingdings" panose="05000000000000000000" pitchFamily="2" charset="2"/>
              <a:buNone/>
            </a:pPr>
            <a:r>
              <a:rPr lang="en-US" altLang="zh-CN" b="1" dirty="0">
                <a:sym typeface="+mn-ea"/>
              </a:rPr>
              <a:t>OpenCV</a:t>
            </a:r>
            <a:r>
              <a:rPr lang="zh-CN" altLang="en-US" b="1" dirty="0">
                <a:sym typeface="+mn-ea"/>
              </a:rPr>
              <a:t>图像数据</a:t>
            </a:r>
            <a:r>
              <a:rPr lang="zh-CN" altLang="en-US" b="1" dirty="0">
                <a:sym typeface="+mn-ea"/>
              </a:rPr>
              <a:t>类型</a:t>
            </a:r>
            <a:endParaRPr lang="zh-CN" altLang="en-US" b="1" dirty="0"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063750" y="3014980"/>
            <a:ext cx="7007860" cy="28613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342900" indent="-342900" fontAlgn="auto">
              <a:lnSpc>
                <a:spcPct val="150000"/>
              </a:lnSpc>
              <a:buClr>
                <a:srgbClr val="D34817"/>
              </a:buClr>
              <a:buFont typeface="Wingdings" panose="05000000000000000000" charset="0"/>
              <a:buChar char=""/>
            </a:pPr>
            <a:r>
              <a:rPr lang="en-US" altLang="zh-CN" sz="2000">
                <a:latin typeface="微软雅黑" charset="0"/>
                <a:ea typeface="微软雅黑" charset="0"/>
                <a:cs typeface="微软雅黑" charset="0"/>
                <a:sym typeface="+mn-ea"/>
              </a:rPr>
              <a:t>&lt;bit_depth&gt;</a:t>
            </a:r>
            <a:r>
              <a:rPr lang="zh-CN" altLang="en-US" sz="2000">
                <a:latin typeface="微软雅黑" charset="0"/>
                <a:ea typeface="微软雅黑" charset="0"/>
                <a:cs typeface="微软雅黑" charset="0"/>
                <a:sym typeface="+mn-ea"/>
              </a:rPr>
              <a:t>数据位数：</a:t>
            </a:r>
            <a:r>
              <a:rPr lang="en-US" altLang="zh-CN" sz="2000">
                <a:latin typeface="微软雅黑" charset="0"/>
                <a:ea typeface="微软雅黑" charset="0"/>
                <a:cs typeface="微软雅黑" charset="0"/>
                <a:sym typeface="+mn-ea"/>
              </a:rPr>
              <a:t>8</a:t>
            </a:r>
            <a:r>
              <a:rPr lang="zh-CN" altLang="en-US" sz="2000">
                <a:latin typeface="微软雅黑" charset="0"/>
                <a:ea typeface="微软雅黑" charset="0"/>
                <a:cs typeface="微软雅黑" charset="0"/>
                <a:sym typeface="+mn-ea"/>
              </a:rPr>
              <a:t>，</a:t>
            </a:r>
            <a:r>
              <a:rPr lang="en-US" altLang="zh-CN" sz="2000">
                <a:latin typeface="微软雅黑" charset="0"/>
                <a:ea typeface="微软雅黑" charset="0"/>
                <a:cs typeface="微软雅黑" charset="0"/>
                <a:sym typeface="+mn-ea"/>
              </a:rPr>
              <a:t>16</a:t>
            </a:r>
            <a:r>
              <a:rPr lang="zh-CN" altLang="en-US" sz="2000">
                <a:latin typeface="微软雅黑" charset="0"/>
                <a:ea typeface="微软雅黑" charset="0"/>
                <a:cs typeface="微软雅黑" charset="0"/>
                <a:sym typeface="+mn-ea"/>
              </a:rPr>
              <a:t>，</a:t>
            </a:r>
            <a:r>
              <a:rPr lang="en-US" altLang="zh-CN" sz="2000">
                <a:latin typeface="微软雅黑" charset="0"/>
                <a:ea typeface="微软雅黑" charset="0"/>
                <a:cs typeface="微软雅黑" charset="0"/>
                <a:sym typeface="+mn-ea"/>
              </a:rPr>
              <a:t>32</a:t>
            </a:r>
            <a:r>
              <a:rPr lang="zh-CN" altLang="en-US" sz="2000">
                <a:latin typeface="微软雅黑" charset="0"/>
                <a:ea typeface="微软雅黑" charset="0"/>
                <a:cs typeface="微软雅黑" charset="0"/>
                <a:sym typeface="+mn-ea"/>
              </a:rPr>
              <a:t>，</a:t>
            </a:r>
            <a:r>
              <a:rPr lang="en-US" altLang="zh-CN" sz="2000">
                <a:latin typeface="微软雅黑" charset="0"/>
                <a:ea typeface="微软雅黑" charset="0"/>
                <a:cs typeface="微软雅黑" charset="0"/>
                <a:sym typeface="+mn-ea"/>
              </a:rPr>
              <a:t>64</a:t>
            </a:r>
            <a:endParaRPr lang="zh-CN" altLang="en-US" sz="2000"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buClr>
                <a:srgbClr val="D34817"/>
              </a:buClr>
              <a:buFont typeface="Wingdings" panose="05000000000000000000" charset="0"/>
              <a:buChar char=""/>
            </a:pPr>
            <a:r>
              <a:rPr lang="en-US" altLang="zh-CN" sz="2000">
                <a:latin typeface="微软雅黑" charset="0"/>
                <a:ea typeface="微软雅黑" charset="0"/>
                <a:cs typeface="微软雅黑" charset="0"/>
                <a:sym typeface="+mn-ea"/>
              </a:rPr>
              <a:t>(S|U|F)</a:t>
            </a:r>
            <a:r>
              <a:rPr lang="zh-CN" altLang="en-US" sz="2000">
                <a:latin typeface="微软雅黑" charset="0"/>
                <a:ea typeface="微软雅黑" charset="0"/>
                <a:cs typeface="微软雅黑" charset="0"/>
                <a:sym typeface="+mn-ea"/>
              </a:rPr>
              <a:t>数据类型：</a:t>
            </a:r>
            <a:endParaRPr lang="zh-CN" altLang="en-US" sz="2000"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marL="800100" lvl="1" indent="-342900" fontAlgn="auto">
              <a:lnSpc>
                <a:spcPct val="150000"/>
              </a:lnSpc>
              <a:buClr>
                <a:srgbClr val="D34817"/>
              </a:buClr>
              <a:buFont typeface="Arial" panose="020B0604020202090204" pitchFamily="34" charset="0"/>
              <a:buChar char="•"/>
            </a:pPr>
            <a:r>
              <a:rPr lang="en-US" altLang="zh-CN" sz="2000">
                <a:latin typeface="微软雅黑" charset="0"/>
                <a:ea typeface="微软雅黑" charset="0"/>
                <a:cs typeface="微软雅黑" charset="0"/>
                <a:sym typeface="+mn-ea"/>
              </a:rPr>
              <a:t>F</a:t>
            </a:r>
            <a:r>
              <a:rPr lang="zh-CN" altLang="en-US" sz="2000">
                <a:latin typeface="微软雅黑" charset="0"/>
                <a:ea typeface="微软雅黑" charset="0"/>
                <a:cs typeface="微软雅黑" charset="0"/>
                <a:sym typeface="+mn-ea"/>
              </a:rPr>
              <a:t>：</a:t>
            </a:r>
            <a:r>
              <a:rPr lang="en-US" altLang="zh-CN" sz="2000">
                <a:latin typeface="微软雅黑" charset="0"/>
                <a:ea typeface="微软雅黑" charset="0"/>
                <a:cs typeface="微软雅黑" charset="0"/>
                <a:sym typeface="+mn-ea"/>
              </a:rPr>
              <a:t>float</a:t>
            </a:r>
            <a:endParaRPr lang="en-US" altLang="zh-CN" sz="2000"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marL="800100" lvl="1" indent="-342900" fontAlgn="auto">
              <a:lnSpc>
                <a:spcPct val="150000"/>
              </a:lnSpc>
              <a:buClr>
                <a:srgbClr val="D34817"/>
              </a:buClr>
              <a:buFont typeface="Arial" panose="020B0604020202090204" pitchFamily="34" charset="0"/>
              <a:buChar char="•"/>
            </a:pPr>
            <a:r>
              <a:rPr lang="en-US" altLang="zh-CN" sz="2000">
                <a:latin typeface="微软雅黑" charset="0"/>
                <a:ea typeface="微软雅黑" charset="0"/>
                <a:cs typeface="微软雅黑" charset="0"/>
                <a:sym typeface="+mn-ea"/>
              </a:rPr>
              <a:t>U</a:t>
            </a:r>
            <a:r>
              <a:rPr lang="zh-CN" altLang="en-US" sz="2000">
                <a:latin typeface="微软雅黑" charset="0"/>
                <a:ea typeface="微软雅黑" charset="0"/>
                <a:cs typeface="微软雅黑" charset="0"/>
                <a:sym typeface="+mn-ea"/>
              </a:rPr>
              <a:t>：</a:t>
            </a:r>
            <a:r>
              <a:rPr lang="en-US" altLang="zh-CN" sz="2000">
                <a:latin typeface="微软雅黑" charset="0"/>
                <a:ea typeface="微软雅黑" charset="0"/>
                <a:cs typeface="微软雅黑" charset="0"/>
                <a:sym typeface="+mn-ea"/>
              </a:rPr>
              <a:t>unsigned</a:t>
            </a:r>
            <a:endParaRPr lang="en-US" altLang="zh-CN" sz="2000"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marL="800100" lvl="1" indent="-342900" fontAlgn="auto">
              <a:lnSpc>
                <a:spcPct val="150000"/>
              </a:lnSpc>
              <a:buClr>
                <a:srgbClr val="D34817"/>
              </a:buClr>
              <a:buFont typeface="Arial" panose="020B0604020202090204" pitchFamily="34" charset="0"/>
              <a:buChar char="•"/>
            </a:pPr>
            <a:r>
              <a:rPr lang="en-US" altLang="zh-CN" sz="2000">
                <a:latin typeface="微软雅黑" charset="0"/>
                <a:ea typeface="微软雅黑" charset="0"/>
                <a:cs typeface="微软雅黑" charset="0"/>
                <a:sym typeface="+mn-ea"/>
              </a:rPr>
              <a:t>S</a:t>
            </a:r>
            <a:r>
              <a:rPr lang="zh-CN" altLang="en-US" sz="2000">
                <a:latin typeface="微软雅黑" charset="0"/>
                <a:ea typeface="微软雅黑" charset="0"/>
                <a:cs typeface="微软雅黑" charset="0"/>
                <a:sym typeface="+mn-ea"/>
              </a:rPr>
              <a:t>：</a:t>
            </a:r>
            <a:r>
              <a:rPr lang="en-US" altLang="zh-CN" sz="2000">
                <a:latin typeface="微软雅黑" charset="0"/>
                <a:ea typeface="微软雅黑" charset="0"/>
                <a:cs typeface="微软雅黑" charset="0"/>
                <a:sym typeface="+mn-ea"/>
              </a:rPr>
              <a:t>signed</a:t>
            </a:r>
            <a:endParaRPr lang="en-US" altLang="zh-CN" sz="2000"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marL="342900" lvl="0" indent="-342900" fontAlgn="auto">
              <a:lnSpc>
                <a:spcPct val="150000"/>
              </a:lnSpc>
              <a:buClr>
                <a:srgbClr val="D34817"/>
              </a:buClr>
              <a:buFont typeface="Wingdings" panose="05000000000000000000" charset="0"/>
              <a:buChar char=""/>
            </a:pPr>
            <a:r>
              <a:rPr lang="en-US" altLang="zh-CN" sz="2000">
                <a:latin typeface="微软雅黑" charset="0"/>
                <a:ea typeface="微软雅黑" charset="0"/>
                <a:cs typeface="微软雅黑" charset="0"/>
                <a:sym typeface="+mn-ea"/>
              </a:rPr>
              <a:t>&lt;number_of_channels&gt;</a:t>
            </a:r>
            <a:r>
              <a:rPr lang="zh-CN" altLang="en-US" sz="2000">
                <a:latin typeface="微软雅黑" charset="0"/>
                <a:ea typeface="微软雅黑" charset="0"/>
                <a:cs typeface="微软雅黑" charset="0"/>
                <a:sym typeface="+mn-ea"/>
              </a:rPr>
              <a:t>图片通道数：</a:t>
            </a:r>
            <a:r>
              <a:rPr lang="en-US" altLang="zh-CN" sz="2000">
                <a:latin typeface="微软雅黑" charset="0"/>
                <a:ea typeface="微软雅黑" charset="0"/>
                <a:cs typeface="微软雅黑" charset="0"/>
                <a:sym typeface="+mn-ea"/>
              </a:rPr>
              <a:t>1</a:t>
            </a:r>
            <a:r>
              <a:rPr lang="zh-CN" altLang="en-US" sz="2000">
                <a:latin typeface="微软雅黑" charset="0"/>
                <a:ea typeface="微软雅黑" charset="0"/>
                <a:cs typeface="微软雅黑" charset="0"/>
                <a:sym typeface="+mn-ea"/>
              </a:rPr>
              <a:t>，</a:t>
            </a:r>
            <a:r>
              <a:rPr lang="en-US" altLang="zh-CN" sz="2000">
                <a:latin typeface="微软雅黑" charset="0"/>
                <a:ea typeface="微软雅黑" charset="0"/>
                <a:cs typeface="微软雅黑" charset="0"/>
                <a:sym typeface="+mn-ea"/>
              </a:rPr>
              <a:t>2</a:t>
            </a:r>
            <a:r>
              <a:rPr lang="zh-CN" altLang="en-US" sz="2000">
                <a:latin typeface="微软雅黑" charset="0"/>
                <a:ea typeface="微软雅黑" charset="0"/>
                <a:cs typeface="微软雅黑" charset="0"/>
                <a:sym typeface="+mn-ea"/>
              </a:rPr>
              <a:t>，</a:t>
            </a:r>
            <a:r>
              <a:rPr lang="en-US" altLang="zh-CN" sz="2000">
                <a:latin typeface="微软雅黑" charset="0"/>
                <a:ea typeface="微软雅黑" charset="0"/>
                <a:cs typeface="微软雅黑" charset="0"/>
                <a:sym typeface="+mn-ea"/>
              </a:rPr>
              <a:t>3</a:t>
            </a:r>
            <a:r>
              <a:rPr lang="zh-CN" altLang="en-US" sz="2000">
                <a:latin typeface="微软雅黑" charset="0"/>
                <a:ea typeface="微软雅黑" charset="0"/>
                <a:cs typeface="微软雅黑" charset="0"/>
                <a:sym typeface="+mn-ea"/>
              </a:rPr>
              <a:t>，</a:t>
            </a:r>
            <a:r>
              <a:rPr lang="en-US" altLang="zh-CN" sz="2000">
                <a:latin typeface="微软雅黑" charset="0"/>
                <a:ea typeface="微软雅黑" charset="0"/>
                <a:cs typeface="微软雅黑" charset="0"/>
                <a:sym typeface="+mn-ea"/>
              </a:rPr>
              <a:t>4</a:t>
            </a:r>
            <a:r>
              <a:rPr lang="zh-CN" altLang="en-US" sz="2000">
                <a:latin typeface="微软雅黑" charset="0"/>
                <a:ea typeface="微软雅黑" charset="0"/>
                <a:cs typeface="微软雅黑" charset="0"/>
                <a:sym typeface="+mn-ea"/>
              </a:rPr>
              <a:t>，</a:t>
            </a:r>
            <a:r>
              <a:rPr lang="en-US" altLang="zh-CN" sz="2000">
                <a:latin typeface="微软雅黑" charset="0"/>
                <a:ea typeface="微软雅黑" charset="0"/>
                <a:cs typeface="微软雅黑" charset="0"/>
                <a:sym typeface="+mn-ea"/>
              </a:rPr>
              <a:t>n</a:t>
            </a:r>
            <a:endParaRPr lang="en-US" altLang="zh-CN" sz="2000">
              <a:latin typeface="微软雅黑" charset="0"/>
              <a:ea typeface="微软雅黑" charset="0"/>
              <a:cs typeface="微软雅黑" charset="0"/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135505" y="2207260"/>
            <a:ext cx="7337425" cy="5067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p>
            <a:pPr indent="0" algn="l" fontAlgn="auto">
              <a:lnSpc>
                <a:spcPct val="150000"/>
              </a:lnSpc>
            </a:pPr>
            <a:r>
              <a:rPr lang="en-US" altLang="zh-CN" b="0" i="0">
                <a:solidFill>
                  <a:srgbClr val="383A42"/>
                </a:solidFill>
                <a:latin typeface="Source Code Pro"/>
                <a:ea typeface="Source Code Pro"/>
              </a:rPr>
              <a:t>cv2.CV_&lt;bit_depth&gt;(S|U|F)C&lt;number_of_channels&gt;</a:t>
            </a:r>
            <a:endParaRPr lang="en-US" altLang="zh-CN" b="0" i="0">
              <a:solidFill>
                <a:srgbClr val="383A42"/>
              </a:solidFill>
              <a:latin typeface="Source Code Pro"/>
              <a:ea typeface="Source Code Pr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570" y="262255"/>
            <a:ext cx="10958830" cy="897255"/>
          </a:xfrm>
        </p:spPr>
        <p:txBody>
          <a:bodyPr/>
          <a:lstStyle/>
          <a:p>
            <a:pPr algn="l"/>
            <a:r>
              <a:rPr lang="zh-CN" altLang="en-US" sz="4000" dirty="0"/>
              <a:t>实验一</a:t>
            </a:r>
            <a:r>
              <a:rPr lang="en-US" altLang="zh-CN" sz="4000" dirty="0"/>
              <a:t> </a:t>
            </a:r>
            <a:r>
              <a:rPr lang="zh-CN" altLang="en-US" sz="4000" dirty="0"/>
              <a:t>边缘检测</a:t>
            </a:r>
            <a:endParaRPr lang="zh-CN" altLang="en-US" sz="4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698230" y="6381115"/>
            <a:ext cx="3302000" cy="415925"/>
          </a:xfrm>
        </p:spPr>
        <p:txBody>
          <a:bodyPr/>
          <a:lstStyle/>
          <a:p>
            <a:pPr defTabSz="1097280" fontAlgn="base">
              <a:spcBef>
                <a:spcPct val="0"/>
              </a:spcBef>
              <a:spcAft>
                <a:spcPct val="0"/>
              </a:spcAft>
              <a:defRPr/>
            </a:pPr>
            <a:fld id="{7798C240-34E5-4315-A60F-F85A5EE3125A}" type="datetime1">
              <a:rPr lang="zh-CN" altLang="en-US" sz="1400">
                <a:solidFill>
                  <a:srgbClr val="696464"/>
                </a:solidFill>
                <a:latin typeface="Times New Roman" panose="02020503050405090304" pitchFamily="18" charset="0"/>
                <a:ea typeface="宋体" pitchFamily="2" charset="-122"/>
              </a:rPr>
            </a:fld>
            <a:endParaRPr lang="en-US" altLang="zh-CN" sz="1400" dirty="0">
              <a:solidFill>
                <a:srgbClr val="696464"/>
              </a:solidFill>
              <a:latin typeface="Times New Roman" panose="02020503050405090304" pitchFamily="18" charset="0"/>
              <a:ea typeface="宋体" pitchFamily="2" charset="-122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11225" y="6402070"/>
            <a:ext cx="5283200" cy="398780"/>
          </a:xfrm>
        </p:spPr>
        <p:txBody>
          <a:bodyPr/>
          <a:lstStyle/>
          <a:p>
            <a:pPr defTabSz="109728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400" dirty="0">
                <a:solidFill>
                  <a:srgbClr val="696464"/>
                </a:solidFill>
                <a:latin typeface="Times New Roman" panose="02020503050405090304" pitchFamily="18" charset="0"/>
                <a:ea typeface="宋体" pitchFamily="2" charset="-122"/>
              </a:rPr>
              <a:t>智能与计算学部</a:t>
            </a:r>
            <a:endParaRPr lang="en-US" altLang="zh-CN" sz="1400" dirty="0">
              <a:solidFill>
                <a:srgbClr val="696464"/>
              </a:solidFill>
              <a:latin typeface="Times New Roman" panose="02020503050405090304" pitchFamily="18" charset="0"/>
              <a:ea typeface="宋体" pitchFamily="2" charset="-122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94945" y="6400165"/>
            <a:ext cx="609600" cy="398780"/>
          </a:xfrm>
        </p:spPr>
        <p:txBody>
          <a:bodyPr/>
          <a:lstStyle/>
          <a:p>
            <a:pPr defTabSz="1097280" fontAlgn="base">
              <a:spcBef>
                <a:spcPct val="0"/>
              </a:spcBef>
              <a:spcAft>
                <a:spcPct val="0"/>
              </a:spcAft>
              <a:defRPr/>
            </a:pPr>
            <a:fld id="{BD75371B-78B0-4DB1-8223-90A7C34FE8C5}" type="slidenum">
              <a:rPr lang="en-US" altLang="zh-CN" sz="1400">
                <a:latin typeface="Times New Roman" panose="02020503050405090304" pitchFamily="18" charset="0"/>
                <a:ea typeface="幼圆" pitchFamily="49" charset="-122"/>
                <a:cs typeface="Times New Roman" panose="02020503050405090304" pitchFamily="18" charset="0"/>
              </a:rPr>
            </a:fld>
            <a:endParaRPr lang="en-US" altLang="zh-CN" sz="1400" dirty="0">
              <a:latin typeface="Times New Roman" panose="02020503050405090304" pitchFamily="18" charset="0"/>
              <a:ea typeface="幼圆" pitchFamily="49" charset="-122"/>
              <a:cs typeface="Times New Roman" panose="02020503050405090304" pitchFamily="18" charset="0"/>
            </a:endParaRPr>
          </a:p>
        </p:txBody>
      </p:sp>
      <p:sp>
        <p:nvSpPr>
          <p:cNvPr id="8" name="内容占位符 7"/>
          <p:cNvSpPr>
            <a:spLocks noGrp="1"/>
          </p:cNvSpPr>
          <p:nvPr>
            <p:ph sz="quarter" idx="1"/>
          </p:nvPr>
        </p:nvSpPr>
        <p:spPr>
          <a:xfrm>
            <a:off x="623570" y="1290955"/>
            <a:ext cx="6108700" cy="576580"/>
          </a:xfrm>
        </p:spPr>
        <p:txBody>
          <a:bodyPr/>
          <a:lstStyle/>
          <a:p>
            <a:pPr marL="0" indent="0">
              <a:lnSpc>
                <a:spcPct val="125000"/>
              </a:lnSpc>
              <a:buFont typeface="Wingdings" panose="05000000000000000000" pitchFamily="2" charset="2"/>
              <a:buNone/>
            </a:pPr>
            <a:r>
              <a:rPr lang="en-US" altLang="zh-CN" b="1" dirty="0">
                <a:sym typeface="+mn-ea"/>
              </a:rPr>
              <a:t>OpenCV</a:t>
            </a:r>
            <a:r>
              <a:rPr lang="zh-CN" altLang="en-US" b="1" dirty="0">
                <a:sym typeface="+mn-ea"/>
              </a:rPr>
              <a:t>常用图像处理</a:t>
            </a:r>
            <a:r>
              <a:rPr lang="zh-CN" altLang="en-US" b="1" dirty="0">
                <a:sym typeface="+mn-ea"/>
              </a:rPr>
              <a:t>函数</a:t>
            </a:r>
            <a:endParaRPr lang="zh-CN" altLang="en-US" b="1" dirty="0">
              <a:sym typeface="+mn-ea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622935" y="1929765"/>
            <a:ext cx="6096000" cy="56324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342900" indent="-342900" fontAlgn="auto">
              <a:lnSpc>
                <a:spcPct val="150000"/>
              </a:lnSpc>
              <a:buClr>
                <a:srgbClr val="D34817"/>
              </a:buClr>
              <a:buFont typeface="Wingdings" panose="05000000000000000000" charset="0"/>
              <a:buChar char=""/>
            </a:pPr>
            <a:r>
              <a:rPr lang="zh-CN" altLang="en-US" sz="2400">
                <a:latin typeface="微软雅黑" charset="0"/>
                <a:ea typeface="微软雅黑" charset="0"/>
                <a:cs typeface="微软雅黑" charset="0"/>
                <a:sym typeface="+mn-ea"/>
              </a:rPr>
              <a:t>图像</a:t>
            </a:r>
            <a:r>
              <a:rPr lang="zh-CN" altLang="en-US" sz="2400">
                <a:latin typeface="微软雅黑" charset="0"/>
                <a:ea typeface="微软雅黑" charset="0"/>
                <a:cs typeface="微软雅黑" charset="0"/>
                <a:sym typeface="+mn-ea"/>
              </a:rPr>
              <a:t>缩放</a:t>
            </a:r>
            <a:endParaRPr lang="zh-CN" altLang="en-US" sz="2400">
              <a:latin typeface="微软雅黑" charset="0"/>
              <a:ea typeface="微软雅黑" charset="0"/>
              <a:cs typeface="微软雅黑" charset="0"/>
              <a:sym typeface="+mn-ea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2135505" y="2709545"/>
            <a:ext cx="7337425" cy="44196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p>
            <a:pPr indent="0" algn="l" fontAlgn="auto">
              <a:lnSpc>
                <a:spcPct val="150000"/>
              </a:lnSpc>
            </a:pPr>
            <a:r>
              <a:rPr lang="en-US" altLang="zh-CN" b="0" i="0">
                <a:solidFill>
                  <a:srgbClr val="383A42"/>
                </a:solidFill>
                <a:latin typeface="Source Code Pro"/>
                <a:ea typeface="Source Code Pro"/>
              </a:rPr>
              <a:t>dst = cv2.resize(src, dsize, interplation=</a:t>
            </a:r>
            <a:r>
              <a:rPr lang="en-US" altLang="zh-CN">
                <a:latin typeface="微软雅黑" charset="0"/>
                <a:ea typeface="微软雅黑" charset="0"/>
                <a:cs typeface="微软雅黑" charset="0"/>
                <a:sym typeface="+mn-ea"/>
              </a:rPr>
              <a:t>cv2.INTER_LINEAR</a:t>
            </a:r>
            <a:r>
              <a:rPr lang="en-US" altLang="zh-CN" b="0" i="0">
                <a:solidFill>
                  <a:srgbClr val="383A42"/>
                </a:solidFill>
                <a:latin typeface="Source Code Pro"/>
                <a:ea typeface="Source Code Pro"/>
              </a:rPr>
              <a:t>)</a:t>
            </a:r>
            <a:endParaRPr lang="en-US" altLang="zh-CN" b="0" i="0">
              <a:solidFill>
                <a:srgbClr val="383A42"/>
              </a:solidFill>
              <a:latin typeface="Source Code Pro"/>
              <a:ea typeface="Source Code Pro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2063750" y="3230245"/>
            <a:ext cx="6096000" cy="330073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342900" indent="-342900" fontAlgn="auto">
              <a:lnSpc>
                <a:spcPct val="150000"/>
              </a:lnSpc>
              <a:buClr>
                <a:srgbClr val="D34817"/>
              </a:buClr>
              <a:buFont typeface="Arial" panose="020B0604020202090204" pitchFamily="34" charset="0"/>
              <a:buChar char="•"/>
            </a:pPr>
            <a:r>
              <a:rPr lang="en-US" altLang="zh-CN" sz="200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src</a:t>
            </a:r>
            <a:r>
              <a:rPr lang="zh-CN" altLang="en-US" sz="200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：输入图像</a:t>
            </a:r>
            <a:endParaRPr lang="en-US" altLang="zh-CN" sz="2000">
              <a:solidFill>
                <a:schemeClr val="tx1"/>
              </a:solidFill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buClr>
                <a:srgbClr val="D34817"/>
              </a:buClr>
              <a:buFont typeface="Arial" panose="020B0604020202090204" pitchFamily="34" charset="0"/>
              <a:buChar char="•"/>
            </a:pPr>
            <a:r>
              <a:rPr lang="en-US" altLang="zh-CN" sz="200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dsize</a:t>
            </a:r>
            <a:r>
              <a:rPr lang="zh-CN" altLang="en-US" sz="200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：目标大小（</a:t>
            </a:r>
            <a:r>
              <a:rPr lang="en-US" altLang="zh-CN" sz="200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width, height</a:t>
            </a:r>
            <a:r>
              <a:rPr lang="zh-CN" altLang="en-US" sz="200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）</a:t>
            </a:r>
            <a:endParaRPr lang="en-US" altLang="zh-CN" sz="2000">
              <a:solidFill>
                <a:schemeClr val="tx1"/>
              </a:solidFill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buClr>
                <a:srgbClr val="D34817"/>
              </a:buClr>
              <a:buFont typeface="Arial" panose="020B0604020202090204" pitchFamily="34" charset="0"/>
              <a:buChar char="•"/>
            </a:pPr>
            <a:r>
              <a:rPr lang="en-US" altLang="zh-CN" sz="200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interplation</a:t>
            </a:r>
            <a:r>
              <a:rPr lang="zh-CN" altLang="en-US" sz="200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：插值方法</a:t>
            </a:r>
            <a:endParaRPr lang="zh-CN" altLang="en-US" sz="2000">
              <a:solidFill>
                <a:schemeClr val="tx1"/>
              </a:solidFill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marL="800100" lvl="1" indent="-342900" fontAlgn="auto">
              <a:lnSpc>
                <a:spcPct val="150000"/>
              </a:lnSpc>
              <a:buClr>
                <a:srgbClr val="D34817"/>
              </a:buClr>
              <a:buFont typeface="Arial" panose="020B0604020202090204" pitchFamily="34" charset="0"/>
              <a:buChar char="•"/>
            </a:pPr>
            <a:r>
              <a:rPr lang="zh-CN" altLang="en-US" sz="200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线性插值：</a:t>
            </a:r>
            <a:r>
              <a:rPr lang="en-US" altLang="zh-CN" sz="200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cv2.INTER_LINEAR </a:t>
            </a:r>
            <a:endParaRPr lang="en-US" altLang="zh-CN" sz="2000">
              <a:solidFill>
                <a:schemeClr val="tx1"/>
              </a:solidFill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marL="800100" lvl="1" indent="-342900" fontAlgn="auto">
              <a:lnSpc>
                <a:spcPct val="150000"/>
              </a:lnSpc>
              <a:buClr>
                <a:srgbClr val="D34817"/>
              </a:buClr>
              <a:buFont typeface="Arial" panose="020B0604020202090204" pitchFamily="34" charset="0"/>
              <a:buChar char="•"/>
            </a:pPr>
            <a:r>
              <a:rPr lang="zh-CN" altLang="en-US" sz="200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最近邻插值：</a:t>
            </a:r>
            <a:r>
              <a:rPr lang="en-US" altLang="zh-CN" sz="200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cv2.INTER_NEAREST</a:t>
            </a:r>
            <a:endParaRPr lang="en-US" altLang="zh-CN" sz="2000">
              <a:solidFill>
                <a:schemeClr val="tx1"/>
              </a:solidFill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marL="800100" lvl="1" indent="-342900" fontAlgn="auto">
              <a:lnSpc>
                <a:spcPct val="150000"/>
              </a:lnSpc>
              <a:buClr>
                <a:srgbClr val="D34817"/>
              </a:buClr>
              <a:buFont typeface="Arial" panose="020B0604020202090204" pitchFamily="34" charset="0"/>
              <a:buChar char="•"/>
            </a:pPr>
            <a:r>
              <a:rPr lang="zh-CN" altLang="en-US" sz="200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双三次插值：</a:t>
            </a:r>
            <a:r>
              <a:rPr lang="en-US" altLang="zh-CN" sz="200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INTER_CUBIC</a:t>
            </a:r>
            <a:endParaRPr lang="en-US" altLang="zh-CN" sz="2000">
              <a:solidFill>
                <a:schemeClr val="tx1"/>
              </a:solidFill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marL="800100" lvl="1" indent="-342900" fontAlgn="auto">
              <a:lnSpc>
                <a:spcPct val="150000"/>
              </a:lnSpc>
              <a:buClr>
                <a:srgbClr val="D34817"/>
              </a:buClr>
              <a:buFont typeface="Arial" panose="020B0604020202090204" pitchFamily="34" charset="0"/>
              <a:buChar char="•"/>
            </a:pPr>
            <a:r>
              <a:rPr lang="zh-CN" altLang="en-US" sz="200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  <a:sym typeface="+mn-ea"/>
                <a:hlinkClick r:id="rId1" tooltip="" action="ppaction://hlinkfile"/>
              </a:rPr>
              <a:t>更多</a:t>
            </a:r>
            <a:r>
              <a:rPr lang="en-US" altLang="zh-CN" sz="200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  <a:sym typeface="+mn-ea"/>
                <a:hlinkClick r:id="rId1" tooltip="" action="ppaction://hlinkfile"/>
              </a:rPr>
              <a:t>...</a:t>
            </a:r>
            <a:endParaRPr lang="en-US" altLang="zh-CN" sz="2000">
              <a:solidFill>
                <a:schemeClr val="tx1"/>
              </a:solidFill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marL="800100" lvl="1" indent="-342900" fontAlgn="auto">
              <a:lnSpc>
                <a:spcPct val="150000"/>
              </a:lnSpc>
              <a:buClr>
                <a:srgbClr val="D34817"/>
              </a:buClr>
              <a:buFont typeface="Arial" panose="020B0604020202090204" pitchFamily="34" charset="0"/>
              <a:buChar char="•"/>
            </a:pPr>
            <a:endParaRPr lang="en-US" altLang="zh-CN" sz="2000">
              <a:solidFill>
                <a:schemeClr val="tx1"/>
              </a:solidFill>
              <a:latin typeface="微软雅黑" charset="0"/>
              <a:ea typeface="微软雅黑" charset="0"/>
              <a:cs typeface="微软雅黑" charset="0"/>
              <a:sym typeface="+mn-e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392" y="118745"/>
            <a:ext cx="10959008" cy="1028700"/>
          </a:xfrm>
        </p:spPr>
        <p:txBody>
          <a:bodyPr/>
          <a:lstStyle/>
          <a:p>
            <a:pPr algn="l"/>
            <a:r>
              <a:rPr lang="zh-CN" altLang="en-US" sz="4000" dirty="0"/>
              <a:t>实验一</a:t>
            </a:r>
            <a:r>
              <a:rPr lang="en-US" altLang="zh-CN" sz="4000" dirty="0"/>
              <a:t> </a:t>
            </a:r>
            <a:r>
              <a:rPr lang="zh-CN" altLang="en-US" sz="4000" dirty="0"/>
              <a:t>边缘检测</a:t>
            </a:r>
            <a:endParaRPr lang="zh-CN" altLang="en-US" sz="4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698403" y="6381328"/>
            <a:ext cx="3302000" cy="476249"/>
          </a:xfrm>
        </p:spPr>
        <p:txBody>
          <a:bodyPr/>
          <a:lstStyle/>
          <a:p>
            <a:pPr defTabSz="1097280" fontAlgn="base">
              <a:spcBef>
                <a:spcPct val="0"/>
              </a:spcBef>
              <a:spcAft>
                <a:spcPct val="0"/>
              </a:spcAft>
              <a:defRPr/>
            </a:pPr>
            <a:fld id="{7798C240-34E5-4315-A60F-F85A5EE3125A}" type="datetime1">
              <a:rPr lang="zh-CN" altLang="en-US" sz="1400">
                <a:solidFill>
                  <a:srgbClr val="696464"/>
                </a:solidFill>
                <a:latin typeface="Times New Roman" panose="02020503050405090304" pitchFamily="18" charset="0"/>
                <a:ea typeface="宋体" pitchFamily="2" charset="-122"/>
              </a:rPr>
            </a:fld>
            <a:endParaRPr lang="en-US" altLang="zh-CN" sz="1400" dirty="0">
              <a:solidFill>
                <a:srgbClr val="696464"/>
              </a:solidFill>
              <a:latin typeface="Times New Roman" panose="02020503050405090304" pitchFamily="18" charset="0"/>
              <a:ea typeface="宋体" pitchFamily="2" charset="-122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11424" y="6402237"/>
            <a:ext cx="5283200" cy="457200"/>
          </a:xfrm>
        </p:spPr>
        <p:txBody>
          <a:bodyPr/>
          <a:lstStyle/>
          <a:p>
            <a:pPr defTabSz="109728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400" dirty="0">
                <a:solidFill>
                  <a:srgbClr val="696464"/>
                </a:solidFill>
                <a:latin typeface="Times New Roman" panose="02020503050405090304" pitchFamily="18" charset="0"/>
                <a:ea typeface="宋体" pitchFamily="2" charset="-122"/>
              </a:rPr>
              <a:t>智能与计算学部</a:t>
            </a:r>
            <a:endParaRPr lang="en-US" altLang="zh-CN" sz="1400" dirty="0">
              <a:solidFill>
                <a:srgbClr val="696464"/>
              </a:solidFill>
              <a:latin typeface="Times New Roman" panose="02020503050405090304" pitchFamily="18" charset="0"/>
              <a:ea typeface="宋体" pitchFamily="2" charset="-122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94733" y="6400377"/>
            <a:ext cx="609600" cy="457200"/>
          </a:xfrm>
        </p:spPr>
        <p:txBody>
          <a:bodyPr/>
          <a:lstStyle/>
          <a:p>
            <a:pPr defTabSz="1097280" fontAlgn="base">
              <a:spcBef>
                <a:spcPct val="0"/>
              </a:spcBef>
              <a:spcAft>
                <a:spcPct val="0"/>
              </a:spcAft>
              <a:defRPr/>
            </a:pPr>
            <a:fld id="{BD75371B-78B0-4DB1-8223-90A7C34FE8C5}" type="slidenum">
              <a:rPr lang="en-US" altLang="zh-CN" sz="1400">
                <a:latin typeface="Times New Roman" panose="02020503050405090304" pitchFamily="18" charset="0"/>
                <a:ea typeface="幼圆" pitchFamily="49" charset="-122"/>
                <a:cs typeface="Times New Roman" panose="02020503050405090304" pitchFamily="18" charset="0"/>
              </a:rPr>
            </a:fld>
            <a:endParaRPr lang="en-US" altLang="zh-CN" sz="1400" dirty="0">
              <a:latin typeface="Times New Roman" panose="02020503050405090304" pitchFamily="18" charset="0"/>
              <a:ea typeface="幼圆" pitchFamily="49" charset="-122"/>
              <a:cs typeface="Times New Roman" panose="02020503050405090304" pitchFamily="18" charset="0"/>
            </a:endParaRPr>
          </a:p>
        </p:txBody>
      </p:sp>
      <p:sp>
        <p:nvSpPr>
          <p:cNvPr id="8" name="内容占位符 7"/>
          <p:cNvSpPr>
            <a:spLocks noGrp="1"/>
          </p:cNvSpPr>
          <p:nvPr>
            <p:ph sz="quarter" idx="1"/>
          </p:nvPr>
        </p:nvSpPr>
        <p:spPr>
          <a:xfrm>
            <a:off x="623570" y="1290955"/>
            <a:ext cx="6108700" cy="661035"/>
          </a:xfrm>
        </p:spPr>
        <p:txBody>
          <a:bodyPr/>
          <a:lstStyle/>
          <a:p>
            <a:pPr marL="0" indent="0">
              <a:lnSpc>
                <a:spcPct val="125000"/>
              </a:lnSpc>
              <a:buFont typeface="Wingdings" panose="05000000000000000000" pitchFamily="2" charset="2"/>
              <a:buNone/>
            </a:pPr>
            <a:r>
              <a:rPr lang="en-US" altLang="zh-CN" b="1" dirty="0">
                <a:sym typeface="+mn-ea"/>
              </a:rPr>
              <a:t>OpenCV</a:t>
            </a:r>
            <a:r>
              <a:rPr lang="zh-CN" altLang="en-US" b="1" dirty="0">
                <a:sym typeface="+mn-ea"/>
              </a:rPr>
              <a:t>常用图像处理</a:t>
            </a:r>
            <a:r>
              <a:rPr lang="zh-CN" altLang="en-US" b="1" dirty="0">
                <a:sym typeface="+mn-ea"/>
              </a:rPr>
              <a:t>函数</a:t>
            </a:r>
            <a:endParaRPr lang="zh-CN" altLang="en-US" b="1" dirty="0">
              <a:sym typeface="+mn-ea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622935" y="1929765"/>
            <a:ext cx="60960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342900" indent="-342900" fontAlgn="auto">
              <a:lnSpc>
                <a:spcPct val="150000"/>
              </a:lnSpc>
              <a:buClr>
                <a:srgbClr val="D34817"/>
              </a:buClr>
              <a:buFont typeface="Wingdings" panose="05000000000000000000" charset="0"/>
              <a:buChar char=""/>
            </a:pPr>
            <a:r>
              <a:rPr lang="zh-CN" altLang="en-US" sz="2400">
                <a:latin typeface="微软雅黑" charset="0"/>
                <a:ea typeface="微软雅黑" charset="0"/>
                <a:cs typeface="微软雅黑" charset="0"/>
                <a:sym typeface="+mn-ea"/>
              </a:rPr>
              <a:t>颜色空间</a:t>
            </a:r>
            <a:r>
              <a:rPr lang="zh-CN" altLang="en-US" sz="2400">
                <a:latin typeface="微软雅黑" charset="0"/>
                <a:ea typeface="微软雅黑" charset="0"/>
                <a:cs typeface="微软雅黑" charset="0"/>
                <a:sym typeface="+mn-ea"/>
              </a:rPr>
              <a:t>转换</a:t>
            </a:r>
            <a:endParaRPr lang="zh-CN" altLang="en-US" sz="2400">
              <a:latin typeface="微软雅黑" charset="0"/>
              <a:ea typeface="微软雅黑" charset="0"/>
              <a:cs typeface="微软雅黑" charset="0"/>
              <a:sym typeface="+mn-ea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2135505" y="2709545"/>
            <a:ext cx="7337425" cy="5067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p>
            <a:pPr indent="0" algn="l" fontAlgn="auto">
              <a:lnSpc>
                <a:spcPct val="150000"/>
              </a:lnSpc>
            </a:pPr>
            <a:r>
              <a:rPr lang="en-US" altLang="zh-CN" b="0" i="0">
                <a:solidFill>
                  <a:srgbClr val="383A42"/>
                </a:solidFill>
                <a:latin typeface="Source Code Pro"/>
                <a:ea typeface="Source Code Pro"/>
              </a:rPr>
              <a:t>dst = cv2.cvtColor(src, </a:t>
            </a:r>
            <a:r>
              <a:rPr lang="en-US" altLang="zh-CN" b="0" i="0">
                <a:solidFill>
                  <a:srgbClr val="383A42"/>
                </a:solidFill>
                <a:latin typeface="Source Code Pro"/>
                <a:ea typeface="Source Code Pro"/>
              </a:rPr>
              <a:t>code)</a:t>
            </a:r>
            <a:endParaRPr lang="en-US" altLang="zh-CN" b="0" i="0">
              <a:solidFill>
                <a:srgbClr val="383A42"/>
              </a:solidFill>
              <a:latin typeface="Source Code Pro"/>
              <a:ea typeface="Source Code Pro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063750" y="3230245"/>
            <a:ext cx="6096000" cy="2399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342900" indent="-342900" fontAlgn="auto">
              <a:lnSpc>
                <a:spcPct val="150000"/>
              </a:lnSpc>
              <a:buClr>
                <a:srgbClr val="D34817"/>
              </a:buClr>
              <a:buFont typeface="Arial" panose="020B0604020202090204" pitchFamily="34" charset="0"/>
              <a:buChar char="•"/>
            </a:pPr>
            <a:r>
              <a:rPr lang="en-US" altLang="zh-CN" sz="2000">
                <a:latin typeface="微软雅黑" charset="0"/>
                <a:ea typeface="微软雅黑" charset="0"/>
                <a:cs typeface="微软雅黑" charset="0"/>
                <a:sym typeface="+mn-ea"/>
              </a:rPr>
              <a:t>code</a:t>
            </a:r>
            <a:r>
              <a:rPr lang="zh-CN" altLang="en-US" sz="2000">
                <a:latin typeface="微软雅黑" charset="0"/>
                <a:ea typeface="微软雅黑" charset="0"/>
                <a:cs typeface="微软雅黑" charset="0"/>
                <a:sym typeface="+mn-ea"/>
              </a:rPr>
              <a:t>：色彩空间</a:t>
            </a:r>
            <a:r>
              <a:rPr lang="zh-CN" altLang="en-US" sz="2000">
                <a:latin typeface="微软雅黑" charset="0"/>
                <a:ea typeface="微软雅黑" charset="0"/>
                <a:cs typeface="微软雅黑" charset="0"/>
                <a:sym typeface="+mn-ea"/>
              </a:rPr>
              <a:t>转换码</a:t>
            </a:r>
            <a:endParaRPr lang="zh-CN" altLang="en-US" sz="2000"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marL="800100" lvl="1" indent="-342900" fontAlgn="auto">
              <a:lnSpc>
                <a:spcPct val="150000"/>
              </a:lnSpc>
              <a:buClr>
                <a:srgbClr val="D34817"/>
              </a:buClr>
              <a:buFont typeface="Arial" panose="020B0604020202090204" pitchFamily="34" charset="0"/>
              <a:buChar char="•"/>
            </a:pPr>
            <a:r>
              <a:rPr lang="en-US" altLang="zh-CN" sz="2000">
                <a:latin typeface="微软雅黑" charset="0"/>
                <a:ea typeface="微软雅黑" charset="0"/>
                <a:cs typeface="微软雅黑" charset="0"/>
                <a:sym typeface="+mn-ea"/>
              </a:rPr>
              <a:t>cv2.COLOR_</a:t>
            </a:r>
            <a:r>
              <a:rPr lang="en-US" altLang="zh-CN" sz="2000">
                <a:solidFill>
                  <a:srgbClr val="C00000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BGR</a:t>
            </a:r>
            <a:r>
              <a:rPr lang="en-US" altLang="zh-CN" sz="2000">
                <a:latin typeface="微软雅黑" charset="0"/>
                <a:ea typeface="微软雅黑" charset="0"/>
                <a:cs typeface="微软雅黑" charset="0"/>
                <a:sym typeface="+mn-ea"/>
              </a:rPr>
              <a:t>2RGB</a:t>
            </a:r>
            <a:endParaRPr lang="en-US" altLang="zh-CN" sz="2000"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marL="800100" lvl="1" indent="-342900" fontAlgn="auto">
              <a:lnSpc>
                <a:spcPct val="150000"/>
              </a:lnSpc>
              <a:buClr>
                <a:srgbClr val="D34817"/>
              </a:buClr>
              <a:buFont typeface="Arial" panose="020B0604020202090204" pitchFamily="34" charset="0"/>
              <a:buChar char="•"/>
            </a:pPr>
            <a:r>
              <a:rPr lang="en-US" altLang="zh-CN" sz="2000">
                <a:latin typeface="微软雅黑" charset="0"/>
                <a:ea typeface="微软雅黑" charset="0"/>
                <a:cs typeface="微软雅黑" charset="0"/>
                <a:sym typeface="+mn-ea"/>
              </a:rPr>
              <a:t>cv2.COLOR_BGR2GRAY</a:t>
            </a:r>
            <a:endParaRPr lang="en-US" altLang="zh-CN" sz="2000"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marL="800100" lvl="1" indent="-342900" fontAlgn="auto">
              <a:lnSpc>
                <a:spcPct val="150000"/>
              </a:lnSpc>
              <a:buClr>
                <a:srgbClr val="D34817"/>
              </a:buClr>
              <a:buFont typeface="Arial" panose="020B0604020202090204" pitchFamily="34" charset="0"/>
              <a:buChar char="•"/>
            </a:pPr>
            <a:r>
              <a:rPr lang="en-US" altLang="zh-CN" sz="2000">
                <a:latin typeface="微软雅黑" charset="0"/>
                <a:ea typeface="微软雅黑" charset="0"/>
                <a:cs typeface="微软雅黑" charset="0"/>
                <a:sym typeface="+mn-ea"/>
              </a:rPr>
              <a:t>cv2.COLOR_BGR2HSV</a:t>
            </a:r>
            <a:endParaRPr lang="en-US" altLang="zh-CN" sz="2000"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marL="800100" lvl="1" indent="-342900" fontAlgn="auto">
              <a:lnSpc>
                <a:spcPct val="150000"/>
              </a:lnSpc>
              <a:buClr>
                <a:srgbClr val="D34817"/>
              </a:buClr>
              <a:buFont typeface="Arial" panose="020B0604020202090204" pitchFamily="34" charset="0"/>
              <a:buChar char="•"/>
            </a:pPr>
            <a:r>
              <a:rPr lang="zh-CN" altLang="en-US" sz="2000">
                <a:latin typeface="微软雅黑" charset="0"/>
                <a:ea typeface="微软雅黑" charset="0"/>
                <a:cs typeface="微软雅黑" charset="0"/>
                <a:sym typeface="+mn-ea"/>
                <a:hlinkClick r:id="rId1" tooltip="" action="ppaction://hlinkfile"/>
              </a:rPr>
              <a:t>更多</a:t>
            </a:r>
            <a:r>
              <a:rPr lang="en-US" altLang="zh-CN" sz="2000">
                <a:latin typeface="微软雅黑" charset="0"/>
                <a:ea typeface="微软雅黑" charset="0"/>
                <a:cs typeface="微软雅黑" charset="0"/>
                <a:sym typeface="+mn-ea"/>
                <a:hlinkClick r:id="rId1" tooltip="" action="ppaction://hlinkfile"/>
              </a:rPr>
              <a:t>...</a:t>
            </a:r>
            <a:endParaRPr lang="en-US" altLang="zh-CN" sz="2000">
              <a:latin typeface="微软雅黑" charset="0"/>
              <a:ea typeface="微软雅黑" charset="0"/>
              <a:cs typeface="微软雅黑" charset="0"/>
              <a:sym typeface="+mn-e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392" y="118745"/>
            <a:ext cx="10959008" cy="1028700"/>
          </a:xfrm>
        </p:spPr>
        <p:txBody>
          <a:bodyPr/>
          <a:lstStyle/>
          <a:p>
            <a:pPr algn="l"/>
            <a:r>
              <a:rPr lang="zh-CN" altLang="en-US" sz="4000" dirty="0"/>
              <a:t>实验一</a:t>
            </a:r>
            <a:r>
              <a:rPr lang="en-US" altLang="zh-CN" sz="4000" dirty="0"/>
              <a:t> </a:t>
            </a:r>
            <a:r>
              <a:rPr lang="zh-CN" altLang="en-US" sz="4000" dirty="0"/>
              <a:t>边缘检测</a:t>
            </a:r>
            <a:endParaRPr lang="zh-CN" altLang="en-US" sz="4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698403" y="6381328"/>
            <a:ext cx="3302000" cy="476249"/>
          </a:xfrm>
        </p:spPr>
        <p:txBody>
          <a:bodyPr/>
          <a:lstStyle/>
          <a:p>
            <a:pPr defTabSz="1097280" fontAlgn="base">
              <a:spcBef>
                <a:spcPct val="0"/>
              </a:spcBef>
              <a:spcAft>
                <a:spcPct val="0"/>
              </a:spcAft>
              <a:defRPr/>
            </a:pPr>
            <a:fld id="{7798C240-34E5-4315-A60F-F85A5EE3125A}" type="datetime1">
              <a:rPr lang="zh-CN" altLang="en-US" sz="1400">
                <a:solidFill>
                  <a:srgbClr val="696464"/>
                </a:solidFill>
                <a:latin typeface="Times New Roman" panose="02020503050405090304" pitchFamily="18" charset="0"/>
                <a:ea typeface="宋体" pitchFamily="2" charset="-122"/>
              </a:rPr>
            </a:fld>
            <a:endParaRPr lang="en-US" altLang="zh-CN" sz="1400" dirty="0">
              <a:solidFill>
                <a:srgbClr val="696464"/>
              </a:solidFill>
              <a:latin typeface="Times New Roman" panose="02020503050405090304" pitchFamily="18" charset="0"/>
              <a:ea typeface="宋体" pitchFamily="2" charset="-122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11424" y="6402237"/>
            <a:ext cx="5283200" cy="457200"/>
          </a:xfrm>
        </p:spPr>
        <p:txBody>
          <a:bodyPr/>
          <a:lstStyle/>
          <a:p>
            <a:pPr defTabSz="109728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400" dirty="0">
                <a:solidFill>
                  <a:srgbClr val="696464"/>
                </a:solidFill>
                <a:latin typeface="Times New Roman" panose="02020503050405090304" pitchFamily="18" charset="0"/>
                <a:ea typeface="宋体" pitchFamily="2" charset="-122"/>
              </a:rPr>
              <a:t>智能与计算学部</a:t>
            </a:r>
            <a:endParaRPr lang="en-US" altLang="zh-CN" sz="1400" dirty="0">
              <a:solidFill>
                <a:srgbClr val="696464"/>
              </a:solidFill>
              <a:latin typeface="Times New Roman" panose="02020503050405090304" pitchFamily="18" charset="0"/>
              <a:ea typeface="宋体" pitchFamily="2" charset="-122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94733" y="6400377"/>
            <a:ext cx="609600" cy="457200"/>
          </a:xfrm>
        </p:spPr>
        <p:txBody>
          <a:bodyPr/>
          <a:lstStyle/>
          <a:p>
            <a:pPr defTabSz="1097280" fontAlgn="base">
              <a:spcBef>
                <a:spcPct val="0"/>
              </a:spcBef>
              <a:spcAft>
                <a:spcPct val="0"/>
              </a:spcAft>
              <a:defRPr/>
            </a:pPr>
            <a:fld id="{BD75371B-78B0-4DB1-8223-90A7C34FE8C5}" type="slidenum">
              <a:rPr lang="en-US" altLang="zh-CN" sz="1400">
                <a:latin typeface="Times New Roman" panose="02020503050405090304" pitchFamily="18" charset="0"/>
                <a:ea typeface="幼圆" pitchFamily="49" charset="-122"/>
                <a:cs typeface="Times New Roman" panose="02020503050405090304" pitchFamily="18" charset="0"/>
              </a:rPr>
            </a:fld>
            <a:endParaRPr lang="en-US" altLang="zh-CN" sz="1400" dirty="0">
              <a:latin typeface="Times New Roman" panose="02020503050405090304" pitchFamily="18" charset="0"/>
              <a:ea typeface="幼圆" pitchFamily="49" charset="-122"/>
              <a:cs typeface="Times New Roman" panose="02020503050405090304" pitchFamily="18" charset="0"/>
            </a:endParaRPr>
          </a:p>
        </p:txBody>
      </p:sp>
      <p:sp>
        <p:nvSpPr>
          <p:cNvPr id="8" name="内容占位符 7"/>
          <p:cNvSpPr>
            <a:spLocks noGrp="1"/>
          </p:cNvSpPr>
          <p:nvPr>
            <p:ph sz="quarter" idx="1"/>
          </p:nvPr>
        </p:nvSpPr>
        <p:spPr>
          <a:xfrm>
            <a:off x="623570" y="1290955"/>
            <a:ext cx="6108700" cy="661035"/>
          </a:xfrm>
        </p:spPr>
        <p:txBody>
          <a:bodyPr/>
          <a:lstStyle/>
          <a:p>
            <a:pPr marL="0" indent="0">
              <a:lnSpc>
                <a:spcPct val="125000"/>
              </a:lnSpc>
              <a:buFont typeface="Wingdings" panose="05000000000000000000" pitchFamily="2" charset="2"/>
              <a:buNone/>
            </a:pPr>
            <a:r>
              <a:rPr lang="en-US" altLang="zh-CN" b="1" dirty="0">
                <a:sym typeface="+mn-ea"/>
              </a:rPr>
              <a:t>OpenCV</a:t>
            </a:r>
            <a:r>
              <a:rPr lang="zh-CN" altLang="en-US" b="1" dirty="0">
                <a:sym typeface="+mn-ea"/>
              </a:rPr>
              <a:t>常用图像处理</a:t>
            </a:r>
            <a:r>
              <a:rPr lang="zh-CN" altLang="en-US" b="1" dirty="0">
                <a:sym typeface="+mn-ea"/>
              </a:rPr>
              <a:t>函数</a:t>
            </a:r>
            <a:endParaRPr lang="zh-CN" altLang="en-US" b="1" dirty="0">
              <a:sym typeface="+mn-ea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622935" y="1929765"/>
            <a:ext cx="60960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342900" indent="-342900" fontAlgn="auto">
              <a:lnSpc>
                <a:spcPct val="150000"/>
              </a:lnSpc>
              <a:buClr>
                <a:srgbClr val="D34817"/>
              </a:buClr>
              <a:buFont typeface="Wingdings" panose="05000000000000000000" charset="0"/>
              <a:buChar char=""/>
            </a:pPr>
            <a:r>
              <a:rPr lang="zh-CN" altLang="en-US" sz="2400">
                <a:latin typeface="微软雅黑" charset="0"/>
                <a:ea typeface="微软雅黑" charset="0"/>
                <a:cs typeface="微软雅黑" charset="0"/>
                <a:sym typeface="+mn-ea"/>
              </a:rPr>
              <a:t>二维卷积</a:t>
            </a:r>
            <a:endParaRPr lang="en-US" altLang="zh-CN" sz="2400">
              <a:latin typeface="微软雅黑" charset="0"/>
              <a:ea typeface="微软雅黑" charset="0"/>
              <a:cs typeface="微软雅黑" charset="0"/>
              <a:sym typeface="+mn-ea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2135505" y="2709545"/>
            <a:ext cx="7337425" cy="50673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p>
            <a:pPr indent="0" algn="l" fontAlgn="auto">
              <a:lnSpc>
                <a:spcPct val="150000"/>
              </a:lnSpc>
            </a:pPr>
            <a:r>
              <a:rPr lang="en-US" altLang="zh-CN" b="0" i="0">
                <a:solidFill>
                  <a:srgbClr val="383A42"/>
                </a:solidFill>
                <a:latin typeface="Source Code Pro"/>
                <a:ea typeface="Source Code Pro"/>
              </a:rPr>
              <a:t>dst = cv2.filter2D(src, ddepth, kernel)</a:t>
            </a:r>
            <a:endParaRPr lang="en-US" altLang="zh-CN" b="0" i="0">
              <a:solidFill>
                <a:srgbClr val="383A42"/>
              </a:solidFill>
              <a:latin typeface="Source Code Pro"/>
              <a:ea typeface="Source Code Pro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063750" y="3230245"/>
            <a:ext cx="6096000" cy="1014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342900" indent="-342900" fontAlgn="auto">
              <a:lnSpc>
                <a:spcPct val="150000"/>
              </a:lnSpc>
              <a:buClr>
                <a:srgbClr val="D34817"/>
              </a:buClr>
              <a:buFont typeface="Arial" panose="020B0604020202090204" pitchFamily="34" charset="0"/>
              <a:buChar char="•"/>
            </a:pPr>
            <a:r>
              <a:rPr lang="en-US" altLang="zh-CN" sz="2000">
                <a:latin typeface="微软雅黑" charset="0"/>
                <a:ea typeface="微软雅黑" charset="0"/>
                <a:cs typeface="微软雅黑" charset="0"/>
                <a:sym typeface="+mn-ea"/>
              </a:rPr>
              <a:t>ddepth</a:t>
            </a:r>
            <a:r>
              <a:rPr lang="zh-CN" altLang="en-US" sz="2000">
                <a:latin typeface="微软雅黑" charset="0"/>
                <a:ea typeface="微软雅黑" charset="0"/>
                <a:cs typeface="微软雅黑" charset="0"/>
                <a:sym typeface="+mn-ea"/>
              </a:rPr>
              <a:t>：目标图像深度（</a:t>
            </a:r>
            <a:r>
              <a:rPr lang="zh-CN" altLang="en-US" sz="2000">
                <a:latin typeface="微软雅黑" charset="0"/>
                <a:ea typeface="微软雅黑" charset="0"/>
                <a:cs typeface="微软雅黑" charset="0"/>
                <a:sym typeface="+mn-ea"/>
              </a:rPr>
              <a:t>图像数据类型）</a:t>
            </a:r>
            <a:endParaRPr lang="zh-CN" altLang="en-US" sz="2000">
              <a:latin typeface="微软雅黑" charset="0"/>
              <a:ea typeface="微软雅黑" charset="0"/>
              <a:cs typeface="微软雅黑" charset="0"/>
              <a:sym typeface="+mn-ea"/>
            </a:endParaRPr>
          </a:p>
          <a:p>
            <a:pPr marL="342900" indent="-342900" fontAlgn="auto">
              <a:lnSpc>
                <a:spcPct val="150000"/>
              </a:lnSpc>
              <a:buClr>
                <a:srgbClr val="D34817"/>
              </a:buClr>
              <a:buFont typeface="Arial" panose="020B0604020202090204" pitchFamily="34" charset="0"/>
              <a:buChar char="•"/>
            </a:pPr>
            <a:r>
              <a:rPr lang="en-US" altLang="zh-CN" sz="2000">
                <a:latin typeface="微软雅黑" charset="0"/>
                <a:ea typeface="微软雅黑" charset="0"/>
                <a:cs typeface="微软雅黑" charset="0"/>
                <a:sym typeface="+mn-ea"/>
              </a:rPr>
              <a:t>kernel</a:t>
            </a:r>
            <a:r>
              <a:rPr lang="zh-CN" altLang="en-US" sz="2000">
                <a:latin typeface="微软雅黑" charset="0"/>
                <a:ea typeface="微软雅黑" charset="0"/>
                <a:cs typeface="微软雅黑" charset="0"/>
                <a:sym typeface="+mn-ea"/>
              </a:rPr>
              <a:t>：卷积核</a:t>
            </a:r>
            <a:endParaRPr lang="zh-CN" altLang="en-US" sz="2000">
              <a:latin typeface="微软雅黑" charset="0"/>
              <a:ea typeface="微软雅黑" charset="0"/>
              <a:cs typeface="微软雅黑" charset="0"/>
              <a:sym typeface="+mn-ea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72130" y="4307205"/>
            <a:ext cx="5575300" cy="207010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平衡">
  <a:themeElements>
    <a:clrScheme name="平衡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平衡">
      <a:majorFont>
        <a:latin typeface="Franklin Gothic Book"/>
        <a:ea typeface=""/>
        <a:cs typeface=""/>
        <a:font script="Grek" typeface="Calibri"/>
        <a:font script="Cyrl" typeface="Calibri"/>
        <a:font script="Jpan" typeface="HGｺﾞｼｯｸM"/>
        <a:font script="Hang" typeface="바탕"/>
        <a:font script="Hans" typeface="幼圆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Perpetua"/>
        <a:ea typeface=""/>
        <a:cs typeface=""/>
        <a:font script="Grek" typeface="Cambria"/>
        <a:font script="Cyrl" typeface="Cambria"/>
        <a:font script="Jpan" typeface="HG創英ﾌﾟﾚｾﾞﾝｽEB"/>
        <a:font script="Hang" typeface="맑은 고딕"/>
        <a:font script="Hans" typeface="宋体"/>
        <a:font script="Hant" typeface="新細明體"/>
        <a:font script="Arab" typeface="Times New Roman"/>
        <a:font script="Hebr" typeface="Aharoni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平衡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tint val="30000"/>
                <a:satMod val="300000"/>
              </a:schemeClr>
              <a:schemeClr val="phClr">
                <a:tint val="40000"/>
                <a:satMod val="200000"/>
              </a:schemeClr>
            </a:duotone>
          </a:blip>
          <a:tile tx="0" ty="0" sx="70000" sy="70000" flip="none" algn="ctr"/>
        </a:blipFill>
        <a:blipFill>
          <a:blip xmlns:r="http://schemas.openxmlformats.org/officeDocument/2006/relationships" r:embed="rId1">
            <a:duotone>
              <a:schemeClr val="phClr">
                <a:shade val="22000"/>
                <a:satMod val="160000"/>
              </a:schemeClr>
              <a:schemeClr val="phClr">
                <a:shade val="45000"/>
                <a:satMod val="100000"/>
              </a:schemeClr>
            </a:duotone>
          </a:blip>
          <a:tile tx="0" ty="0" sx="65000" sy="65000" flip="none" algn="ctr"/>
        </a:blip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50800" dir="5400000" algn="t" rotWithShape="0">
              <a:srgbClr val="000000">
                <a:alpha val="60000"/>
              </a:srgbClr>
            </a:outerShdw>
          </a:effectLst>
          <a:scene3d>
            <a:camera prst="isometricBottomUp" fov="0">
              <a:rot lat="0" lon="0" rev="0"/>
            </a:camera>
            <a:lightRig rig="soft" dir="b">
              <a:rot lat="0" lon="0" rev="9000000"/>
            </a:lightRig>
          </a:scene3d>
          <a:sp3d contourW="35000" prstMaterial="matte">
            <a:bevelT w="4500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65000"/>
              </a:schemeClr>
            </a:gs>
            <a:gs pos="50000">
              <a:schemeClr val="phClr">
                <a:shade val="80000"/>
                <a:satMod val="155000"/>
              </a:schemeClr>
            </a:gs>
            <a:gs pos="100000">
              <a:schemeClr val="phClr">
                <a:tint val="95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tint val="95000"/>
                <a:satMod val="200000"/>
              </a:schemeClr>
              <a:schemeClr val="phClr">
                <a:shade val="80000"/>
                <a:satMod val="100000"/>
              </a:schemeClr>
            </a:duotone>
          </a:blip>
          <a:tile tx="0" ty="0" sx="55000" sy="55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平衡">
  <a:themeElements>
    <a:clrScheme name="平衡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平衡">
      <a:majorFont>
        <a:latin typeface="Franklin Gothic Book"/>
        <a:ea typeface=""/>
        <a:cs typeface=""/>
        <a:font script="Grek" typeface="Calibri"/>
        <a:font script="Cyrl" typeface="Calibri"/>
        <a:font script="Jpan" typeface="HGｺﾞｼｯｸM"/>
        <a:font script="Hang" typeface="바탕"/>
        <a:font script="Hans" typeface="幼圆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Perpetua"/>
        <a:ea typeface=""/>
        <a:cs typeface=""/>
        <a:font script="Grek" typeface="Cambria"/>
        <a:font script="Cyrl" typeface="Cambria"/>
        <a:font script="Jpan" typeface="HG創英ﾌﾟﾚｾﾞﾝｽEB"/>
        <a:font script="Hang" typeface="맑은 고딕"/>
        <a:font script="Hans" typeface="宋体"/>
        <a:font script="Hant" typeface="新細明體"/>
        <a:font script="Arab" typeface="Times New Roman"/>
        <a:font script="Hebr" typeface="Aharoni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平衡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tint val="30000"/>
                <a:satMod val="300000"/>
              </a:schemeClr>
              <a:schemeClr val="phClr">
                <a:tint val="40000"/>
                <a:satMod val="200000"/>
              </a:schemeClr>
            </a:duotone>
          </a:blip>
          <a:tile tx="0" ty="0" sx="70000" sy="70000" flip="none" algn="ctr"/>
        </a:blipFill>
        <a:blipFill>
          <a:blip xmlns:r="http://schemas.openxmlformats.org/officeDocument/2006/relationships" r:embed="rId1">
            <a:duotone>
              <a:schemeClr val="phClr">
                <a:shade val="22000"/>
                <a:satMod val="160000"/>
              </a:schemeClr>
              <a:schemeClr val="phClr">
                <a:shade val="45000"/>
                <a:satMod val="100000"/>
              </a:schemeClr>
            </a:duotone>
          </a:blip>
          <a:tile tx="0" ty="0" sx="65000" sy="65000" flip="none" algn="ctr"/>
        </a:blip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50800" dir="5400000" algn="t" rotWithShape="0">
              <a:srgbClr val="000000">
                <a:alpha val="60000"/>
              </a:srgbClr>
            </a:outerShdw>
          </a:effectLst>
          <a:scene3d>
            <a:camera prst="isometricBottomUp" fov="0">
              <a:rot lat="0" lon="0" rev="0"/>
            </a:camera>
            <a:lightRig rig="soft" dir="b">
              <a:rot lat="0" lon="0" rev="9000000"/>
            </a:lightRig>
          </a:scene3d>
          <a:sp3d contourW="35000" prstMaterial="matte">
            <a:bevelT w="4500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65000"/>
              </a:schemeClr>
            </a:gs>
            <a:gs pos="50000">
              <a:schemeClr val="phClr">
                <a:shade val="80000"/>
                <a:satMod val="155000"/>
              </a:schemeClr>
            </a:gs>
            <a:gs pos="100000">
              <a:schemeClr val="phClr">
                <a:tint val="95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tint val="95000"/>
                <a:satMod val="200000"/>
              </a:schemeClr>
              <a:schemeClr val="phClr">
                <a:shade val="80000"/>
                <a:satMod val="100000"/>
              </a:schemeClr>
            </a:duotone>
          </a:blip>
          <a:tile tx="0" ty="0" sx="55000" sy="55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item1.xml><?xml version="1.0" encoding="utf-8"?>
<s:customData xmlns="http://www.wps.cn/officeDocument/2013/wpsCustomData" xmlns:s="http://www.wps.cn/officeDocument/2013/wpsCustomData">
  <extobjs>
    <extobj name="334E55B0-647D-440b-865C-3EC943EB4CBC-3">
      <extobjdata type="334E55B0-647D-440b-865C-3EC943EB4CBC" data="ewoJIkltZ1NldHRpbmdKc29uIiA6ICJ7XCJkcGlcIjpcIjYwMFwiLFwiZm9ybWF0XCI6XCJQTkdcIixcInRyYW5zcGFyZW50XCI6dHJ1ZSxcImF1dG9cIjp0cnVlfSIsCgkiTGF0ZXgiIDogIlhGc2dYRzFoZEdoaVpudDBmVjU3WEhCeWFXMWxmU2hjYldGMGFHSm1lM2g5S1QxY1puSmhZM3N4Zlh0cmZWeHBiblJjYVc1MFgzdGNUMjFsWjJGZmUxeHRkWDE5WEhCb2FTaGNiV0YwYUdKbWUzaDlMRnh0WVhSb1ltWjdlWDBwWEcxaGRHaGlabnQwZlNoY2JXRjBhR0ptZTNsOUtYZGZlM045S0Z4dFlYUm9ZbVo3ZUgwc1hHMWhkR2hpWm50NWZTbDNYM3R0ZlNoY2JXRjBhR0ptZTNoOUxGeHRZWFJvWW1aN2VYMHBkMTk3Wkgwb1hHMWhkR2hpWm50NGZTeGNiV0YwYUdKbWUzbDlLV1JjYldGMGFHSm1lM2w5SUZ4ZCIsCgkiTGF0ZXhJbWdCYXNlNjQiIDogImlWQk9SdzBLR2dvQUFBQU5TVWhFVWdBQUIvVUFBQURPQkFNQUFBQTlHVXk3QUFBQU1GQk1WRVgvLy84QUFBQUFBQUFBQUFBQUFBQUFBQUFBQUFBQUFBQUFBQUFBQUFBQUFBQUFBQUFBQUFBQUFBQUFBQUFBQUFBdjNhQjdBQUFBRDNSU1RsTUFFREptbWQySjc4MnJ1MVJFZGlKZkV5QzdBQUFBQ1hCSVdYTUFBQTdFQUFBT3hBR1ZLdzRiQUFBZ0FFbEVRVlI0QWUxOWJZd2syM2xXOWV6TzdPN3M3dlRZam5NZEI5UDl4ekdPUUROR1FySXNraDRKSW93VnBkZVJOemMzeFBUd0VSdzdRSzlqTG51ZHdLMXg4SldkNEtoSG9DaDhtUFNFQU5lT1VIb0pnUUIvZW9TSXdCQ1l5WitZNUFmZHlCYlhnaDh6anU5NjluNGVudmRVbmErcVUxWG5kRmYxcnZlZWttYnFuRlB2ZWQvblBPZjdvNnFqNlBHOHJqOS84ZmU5VXZZZjRrL3Vla1VJd29HQndNQWp5TURXaU1Yc0V4N0F2c1l1MkVXby9CNk1CZEhBUUxNTXZPdlpoZlMvd1A1ODlHNTI2QngzSzc0L1h4dS81Q3dmQkFNRGdZRm1HYmpCWGxuRXdGYk01bEYwNGw2WFgyQ3ZSOUVOajhaaUVWUWhUbUFnTU9ES1FLdS9XTjIveWw2TG9xOHhkcy9WMElpZFJwZ25MTlRRdU5vSWNvR0J3SUFyQTYwdnM4V3E0NHpkaVZxTXNRTkhTemZaUlJSMUdIdmdLQi9FQWdPQmdTWVorTW9FMVhlUnJuaUxvUnUvak1qbmp2RE9hSnpRUndSSCtTQVdHQWdNTk1iQWIzeGdnTHE0V04yL3h0aDJkQldSTVlsM3VzYnM2MUUwUW9TNWszZ1FDZ3dFQnBwamdIcmh2NGtwK3lMOS9nNTdPWW8yb2NDeDMxOWo3Q2lLSm9qUVhIcUM1c0JBWU1DTmdUOXorOU4vblBydVJlcitoR0xkUkZXKzVXWUx6UVJXQldlTTNYZVREMUtCZ2NCQXd3d3NWdmN4M2FjT2Y4QlkxdzNmR2UvdzF4bjdBemY1SUJVWUNBdzB6TUJpZFIrcmZFY0F0dkhjTHpuQzY5TWNJWXArL0ttNVk0UWdGaGdJRERUTHdHSjF2ODNZcmhjdXhyN2hKUitFQXdPQmdZWVpXS3p1OTJpWjMrTzZ4R2laUDF5QmdjREFvOFBBWW5WLzVMbG1CeXUzSHAwMEJ5U0JnY0JBdE5nNlB3NzB2ZWhGWG9leFBhOElRVGd3RUJob21JR0YrbjBNNFYvMXdvVTV3ckZYaENBY0dBZ01OTXpBUW5VZnUvViswM2NjNnZGYUgyZzQwVUY5WUNBd3NOaVlIOHY4ZnRQM2NLWW5GTFhBd0tQR3dFTDkvdFJ6K243ZGQzM2dVV01wNEFrTVBINE1MRlQzeHg3djdSTmxlUE5ua1lQRGp4L2JJVVdCZ1VlSGdZWHFQdk9jdm1PTzRMYys4T2p3RTVBRUJoNVhCaGFwK3pkOHArOG52dXNEanl2YklWMkJnVWVIZ1VYcVBrN3p1MytuajVMYVorRTdmWTlPbGdja2dRSE93Q0oxLzRydjZmelk5L2gveUp6QVFHQ2dhUVlXcWZzNzdwL3I0ZkR4NFk3d3VaNm1NekxvRHd4NE1yQkkzWjh4ZktqVDQ4STNQdkNoem5BRkJnSURqeElEaTlUOVNmTDJ2bk15Y0F5UXY3M3ZIQ0VJQmdZQ0E0MHpzRWpkeHhCKzN3ZFltN0Z2K3NnSDJjQkFZS0I1Qmhhbys5amljLzlKRGtyQlNUamEwM3hHQmd1QkFVOEdGcWo3RzZqN1htL21ETVBSSHM5Y0NlS0JnZVlaV0tEdUk0cmYwdDNJYzIydytWUUhDNEdCd01BQ2RSL1RkNytsTzR3VGpnTFRnWUhBd0tQRndBSjFIOU4zL0w2VyswWHJBNmZ1NGtFeU1CQVlXQVVEQzlSOVROKzl2dHBENndQSHEwaExzQkVZQ0F5NE03QkEzY2YwM2V1dFBKandXeHQwUng4a0F3T0JnVVVaV0tEdW95cDdIZXZEK29EZjJ1Q2lhUW54QWdPQkFYY0cvT3MrVGQrUDNBM3c3WDIvdFVFZjVVRTJNQkFZV0l3Qi83cFAwL2Q5SDJOWUh3akgrbndJQzdLQmdWVXc0Ri8zRWNQdldCL1dCOElYdTFhUmw4RkdZTUNIQWYrNmorbTczeHU1a0gvZEIxS1FEUXdFQmxiQWdIL2QzMEZkOWdGR2IrK2YrMFFJc29HQndNQUtHUEN2K3pQR0h2Z0F3OXY3N01BblFwQU5EQVFHVnNDQWY5MmZlSDVzSDIvdmh4L2pXMEZPQmhPQkFUOEcvT3MrcXZJM2ZHelErc0N1VDRRZ0d4aDQzQmxvUFFvSjlLNzdOSDMvQXgva3REN1E5WWtRWkFNRGp6a0RyZEhMODRlZlJPKzZUOU4zcjZXN0dTSTgvSFFHQklHQlI0Y0J6SU52UFh3MDNuV2ZwdTlldUxFK2NQL2hwek1nQ0F3OE9neGdMT3cxZG00R3VYZmR4OGY1L1g1b0kvYjlKWTltRWhxMEJnWWVHUWFHbnEvQ05nUGN1KzZmb2U2ZmVtRFpncnpYNi80ZXVvTm9ZT0Jia29HQjU3eTVtVVNpN251dDJrYzkxT1Y3SGxndVFUNGM2ZlVnTElnKzlneFFmN2lmU2VXL09jNEVHTjZ0VHhqZWVqenJ2cjN5R0xqbkhyYngrOXZOSE9tOS9xTWVLTXBGdlppdHN1dWxyQlJYbGFYU3lPYkQra0NaZW11RUdMMndhK3Bld2xjanJDYVlvL1h5YlRONWx5L21aa0RHTnpqS0JOVGdiWHVlMUlsaTRQYXhTK3NENXo0UlhHWDd6N3BLVnN2NU1GdHAxMGRaS2JSS1M2V3h6WWUxZ1RMVjFnbHgvV1ZUOXhLK09tRTF3QndHMjlrZnN4MVhyUDI5OVVHbXNWaUNuVFRxMmdSVjh6MGVlbWk0NG5Xa2w5WUhEandNdUlwZXEvUFFnQWV6MVhZOWxKVW10dHBTYVhUellWMmdUSzIxUW13TlBtVnFYOWhYSzZ3R21PdmtsdmszcTc1cXR4Vi9jR0U2TEJHLy9TLy8yVitOVVRNWis1Ri8rS2Yva2tYQUZrVFQ5eGR0RDRyQ2VvaXdWL1J3aWZDSjF6Y0RLd3g1TUZ0dDEwTlpLYXhxUzZYUnpZZDFnVEsxMWdveGV1RitUWDFicmJBYVlHNmErL3JOcUhMUmJhY3VjbmdPZGxBcjVlVTYzcnFNR0pVNDlRTFNSNFJkUFdBUjkvV2Z6c2E2dXJ4U1hhVXpzeTUyblpYcENISnVGMHU1U01VQjlZQXk5ZGNNY1kzVjA3ZlZES3VNdVRmL3Q5LzlSNS94Nmd1SndYSDI0N1hYY2t0L0p0SHdYYTkxOU55NWVQcUhQNXRjdCsrNjFuMnNEZm9kU3hnZ1FqZVhFcytBemR4T3diamVUd0U1TSt0aTExbFpLUXN1bGtvVm1BL3JBV1hxckJsaU5QV2FUWnBZTkYvTnNFcVlvNTR3UDNmWG9OaWR1ZE51UTRmcU44d3VFZGgxTnhpS3RVRy9wVHNpWjJrODdleUhnVGZZMGRKS0RRV096THJaZFZSbUFNaDYzQ3hsWTVYNDZ3QmxxcThkNG9iZnFURVRqZlRWRHF1WU9Wckk5aHdIQXlhK2VHa09uVys0ZlBoNjNldFlqV1NqUnNjSjBuckxReDk5MlhQNUk3MDdXWk1uMlQwU0QwaFdVVWRtM2V3NktyTUNFWUZ1bG9TMHc3ME9VS2FaMmlGR2d6cE9nZFVPcTVpNUc3LzcwZGgvQ3h1amhUc0drMCs0VEdDMy9NYmJob0Y2UERQVTVVTVBWYlNWdWZ4Z1piWm5tbXpGWnNOcFBsM0U1OGFzbzEwM1phVXdIUzJWNmpBZjFnREtWRmcveE9ocytlbGhWRCtzVXViUTlac1YyU1NKKzlybVVCbFJUZzJwa2ROY1o3WjhIMnBZOWZaTVVKZE40T1VxNk5XZjVSdnp5VDNUeXRWYUZ6NjQ3aHl6bVF6alFxNTJjOHBNK0E0K1Ywc09xb1RJOHFDRXB1VGVBTVNiWG1OS0U0N3dOUUNyakRsVTVFTmh1dWllS1VvN21aTTlsOXdPdjEycFhoQXNBbEJQZUl5NmZPeWhpbVpFeSsvR1pVOFM5cklCSG9nS1JIUE1aaktNUjNPMW0xTldZTFE0Mk5WU3NZYmNrK1ZCbVNvYmdCakZ5eS9oTmdDcmpMbU93elpXeCt6M2g1bGQ4bzdiSnZpbGh6em9wNk05WHZYdURQS3ZtMlhHMzdlVytWMmZWb1k4ZjQzNUdEbG1NeGxHTVp6dDVwVGw3WldIT0ZzcVYyTThYUnFVb2MyZERETmF1YSszOUtCLzFjeE5IZXJEamxuM1I1a2FNWFpjdkJvNFRRM0tDVjdpNlhXcSt6N3hRWTJaY0ovSVF2Wm1ac1hnbXN1NnFJanNlczh5bThrd1V1TnVONnZNRllTUWM3Y2tZampjbHdWbG1tZ0U0dnJTazdsR1lKVXcxM2Y0d2JtZVVRVmFtVm5DbW10UE52VjZpYzdNclJwODlLTThYcTNQRUJFT2xqVzhtVm5aMjNFYkpQbVp6VEpyWmhqWDVXNDNxOHdQU2hTNVcvTFF2Q3dvMDFRakVLOHYvYzVuSTdCS21CczRMR1gzamJxUG83RmRuY3BOMTU1c3ZYcFZVZGRidHh0dkliaTJVb25wRVNMc0xZdWluWmsxVEJ3SFNWNTJzOHlhR2NaVnVkdk5Ldk5DQW1GM1N4NmFsd1ZsbW1vRVlqVElUTzlNbXc2K1JtQVZNNGRPUE5NeFdUQU9qTHEvbWVrOW5WdXJteldzbWx2UXVRYTFVWldyMDZwcGc3ekw1cVVXdytMY3VXTUVPZytTakZoVm5peXpab1pSYkErN1dXVlZ4alBQUFN4bFlwWjVsd1JscW00R1lqVHoya1V5SVpHdkdWakZ6R0VTbk9tWWJKaU11dC9PakcwbTVqQWdIMStFdEJ5bUYwSzJnZnNPcW5MRjI0YUdWZnFxcjJ2U2pJaUdaMmJ1b214NlFUQTBsWGd5ekFMNWVVYmF3MjVHV1VaUnBkZkRVcVV1SmJBa0tLV0lYTTFBakRwTGptdWJnVlhNWE82Y2pza1M5MkdpckJlbHFibVIyV0xPKy9iamh6cmg3NkVxWjgvWFdsSXJnK2kxditVSDZKTmRxWkFjSFpNODQ5a1NIcFBaVEliNTJqV1YrYUphU1FwOVFabnlEVUc4bHVrVVRhUFZ2b1pnRldZbjNtOHhPeVlMUk94ejYzVi9iQTZFYnpMbmZjMlQ1WmZPTFBCY2c4YW95bmRjaFNGSFgrMVpkZ1lYUlpsZHhWa3poeHhNWmpNWlJtbjJzV3NxODJDTWkvcFk4dEM5SENqVFVFTVFiMlFtdzZiUmFsOURzQXFaNnpoTWFiSGVyZGY5Mkt3UTY5V1RCcEhzdHJ1b2lGTGpmWUM2Zk9TaGoxNzdjM2hIcVZ4amRudC9rR2tMeW1NN1B6V1p6V1FZYWZHeGF5cHp4cEFLK2xqeTBMMGNLTk5RUXhBanRsem1OZ1Nya0xscE5WNHNCK3AxZnkzVHorKzRkK2FibWFobWpqVHNvMlI0ZGJvZHlEc1BhWXJBWjdiMzE1alhMbU9SMWx5NHdXd213MGpZeTY2aExHZXFJc0RMVW9VdS9mRlNvSFJGbm1TWVVjdDlFNi95bGRXMWN1WWN0dmRwYjB6cjl6Y3lrK2ErZTRJdnVTOE5aSWxaM2s5djVYbXRONXhBL3BWbDdXYTI5eTh2MzVwWUVSbk1aaktNSW5qWk5aUlp6WlVFZWxrcTBaTjl0QlFvVTFsVEVQRWQ2RnVtSlM5ZlU3QUttWFBZM2grakRtaDFmejJ6NSsxeFJoNm5hcnRlZE5RcFRFZDd2TVprR0RrdlAwZkpiTyszMmF0MXBrbnFNcGdkQTdpV1lTVGtaZGRRSmswNE9yd3NPZW9rc2FWQW1YYWFnb2hYK1h6MmtVeFFubm1ValZ6aUwySU93OFBYU3FMUm83ZWpKT2xGcVdOV0lIU25GUXEweDRNbGQwQTFWZDVPZWl2UEF5cWRVVEhTN1cyUVI4aHM3NS9vVEM2bTBSNUxZemFiWVJUQno2Nm16RzZ0Sk5UUFVvbWk3S05sUUptNkdvTzRYbG1aVENDbXJ6RllCY3hoZTcraXFib2VVNTNSdXBHYlR4bVFOM3htc0dPdnhUYkR6dEtlTnBMaHZCdEoxaWpkeTR6aE9PTFpFYitKZjBQM3hSRVJ4ZTJ1bU0xbEdDbndzNnVVdVJuWHBmd3M2VEVyM011QU1sVTNCdkVhVzJadHVERllCY3hoZTErcjFpWkY1RnY3dHpGVmdmU3k3WTVmMVdhd1Z5L3UzdjdzWjUrN2ZaZnZBbDVuNUx0OVY2dHd2WEpyZWZzMWhwd2hFWm4zYWtxMVk2amtzUDlacXVJdEh4MndpMC8vTDAxbXBDMk9qTzdTTndkdlA1bDh5Mk5LWHlCODdzblkzdG9NaEd5NngwTFVRbmhicWhiTUZtU1licmRTRithdHFsQmNldjdpNzBrcnd2SGR6M1NGTTN2WExUV1NRakxvQzhvRTJSaEVuQWhSbHQ0WGY3S3JmSWxyN2ZtZnlRWXBmMk93OU96azV2NzlrdzgrSDBYWXh6cUN0N0E0bktTMVByblo2cjUreW84V21aSnJGMHI1ZTNQd2FuVi9wMnFVd2FFMTg2OEhLRlh6RzkweVA5cHpxb2Q0dWx2dlJkclprNHo5SFJWUlgyMGNKVlNsQjQybnFlK1dFdFpjQXlFcjZuN2kzNVlpZ3RtQ0ROUHRWdXJDMnpoeU1MZzJ1b2pWQWsvNjliZXl3NkM2cFVaU2lDUjdnNUkwY1VkakVIR2VzaXRNL1JGMlY3MDlJajdtTnkxYmNXb01scGFkaEs3MVpYWXhZTCtNWTJaOEJsNVlIQXFLa2tnZzdpZXFuRVNWZGIvdGQ2QmVNN084czgvOHZzVEJ2Mk42dkxqZHJRbDc2WHV4dmYrV0NmdHBvUVdMSTEzaGptcXRHWUpaZTRZWmRnc3pXeUlUeWhCdzh1TDhraXpEK0lnWk5lcFVhb3BHVUlhbFJsSzRBQ2pDcks3bUlHS2F5UG1CclJ2c0J6Qjgya3V0enBKeVQ1dXZod3FJNldvT2xwYWRaSExHWHB4SHYzVi9lNW9VeHNMaThLNjdkMk1BWmhkMzZmcTRpWmI3aHRyNGNGTkszOE16SklaZjJvNzJlbUdac1dpdU9XZ0FNTGFCUzVFWk90cXp4SkhlVnA4b3B1Mzl0UkVhMmVUQ1hvTXk5L3pkdTJTQzNlVk5nNmkwQjBwQWMzMG15UVoyOTVra2tFZGtGOXRTUkRCcnp6RERicVV1akFaRjFWNmpYVkhaWUxXVG5pS2F3cnkwYkRvTVM0MmtrUGJuUFVHdENpSk9VQjJtdG5hd085eVczV0k2NHFTUjhMa0pSdmxXd1J4WmV6dTczOFZ0Y3RCUE1yR3NPTkFYSzRzUll6WDhGbWtVRng4cHB4LzgzNEwydjlzVlQraCtyWVpEc3JvK0h6Y2w0NDVIQkJUMFpkQU8rVG9JMzk3ZllPSjNTVGIxQ1JDdzlBalVYZ0xxcS9pNndLOFg0K010cWFpU1VmUi9HUHR6MjVxMHhxd2x3ekoySzNScDJmUUVpakJLOUZGaWFTZHRCYVpBclJ2WGNHUXNOWkpDYjFBYVBqaWJneGlOUlFscnhmZG9RcDB1L1dFdXdDZFJWUGNMdTUvbVlHbGxBejF5ekE2SWovVnZEQVM4NHVKZ0tVb1VWMXl4S0JocHdCRHBFeU9maWJZT3lCOWpIQzNpcmZyT0UzamdZZlVFNmRDR0xCNHhTZlR0N09JWXQyUjdmOGpTRWRNVlFUZUo0RUpiTDk4cnhoN2tQZzhzK0RjaTJibDRpR0prMUQ2TldVdUdaZTJXNjhKSklKRk40ejBZakVXSm5xWGhid1dTcmtCaTNyT1dta2loTjZoVlFZejZvcE84UnQzZkZkRjNJRWZPQ1VOclVMS3R0Z3JtZ09Fa0xkUlVIMTRqVUxnS2k0T2xLQ1V4a3YreTMwb0Q2UTJZOUFBTGl0Q2hMaHBGMERVM1E4ajM1dDh1dXY1SFhualJFSjZNZlkvWU02Umo0U085YTNFeXprKzI5NitLS3QrV1UrY1V5QmhHMkRIMzlPVkEydzV5U3FKNzR0blZqQ2FOV1V1R1plMlc2MUxadEVZTkRHYXBhV2MxU2N2TlZseFk5N09XMEJYaU91YXdhMHFoUHloQlduSnZEaUttMHE4bk5uYUlzWTVvbjlHc0gvRHdGMHJxZm5Pd3RMS0IrWkw0OGJDQndqSkZGbG1MbHFVb0plbmovN0VUZHFwNTRWU055RXdVZVNtQTN1cFllb1NqRlpOcCs1WFJMYUlzY09kSGUrNTVSSndBRVkxNEY3cW1hZEpuaHhRZGhPOXlOV2V5cVUyMTh0VlJYbDVBODFFYWFML3g5WWUwRXRLSHNhU1RpMnZNV2pJc2E3ZGNGKzNRSEhPdG05VDRvWWM0NXo1TS9OUFozSTRvMVVtNDlqOXJLVm4vclRXRi9xQTBmSEEyQnhFTEllbXh6Y2srREoySTRWTmIxQ3dVQkRQYk5HVE53WkxaQ1d2SXVlUEU2RXhtS3lZbnVDUXdyV2haaXBLR0dBVWpLZFl5N0FsUzlIRjRZZkpBaGlZT1dRbjBjRDRhcDBpVzYwZ1hYTXA5aGJUUFBWVEVrRTliY1k5WWlhaE1ldnIyL2lRZE5aOWs5emw0dThlWDdLWnBuMXBvaTYra3lJSElKRE9rMHBpMVpGaldicmt1MVZidEVBRVl2dDNocUdBamJRd3hraS9BbWJVVTFaOUNmMUFtMXVZZ29tWWxINFphNHlWTnZpdURDbmN2d2FDdmpDTms3WHMrK29YYjNlUlJjN0Mwc2hHcE0vd0FkWlJZamdxTGc2VW9wVkhvaG1qSG1oZE9XRW9teWlkeWlVc0tZSlN3THozUzhZc1V3M3JkUDVaQ3l6bzZaTUJEQ2UzSGlQN09JMW9pS3BPZXRqYnBIay9VRS8yQzFJZ2M0RTBrR3NBUHlrQzdJeWJSOUJHSW5CdFNHck9XRE12WkxkVkZaK2YzdWZiK0VXNXRNWFdENHJSektQNFdUTTRTOVRUMXB0QWZGRStML05jY1JBd3Brc2I1TWwva2t6dWhNemxNNm9pbGt3VE5HWEhUVGR6TndaTFp5ZHR4NnBicDZtZ2o5cGh3Sk1HVStmUFVTWk8va2txQUhxQXJKTlA3bENJY2tvNW5NMDlvdStnd0Y3YWFnQk9BZXVCaGlvOUdEandpYUtKby9xakRSRHVZSHNVNVMwMFA1YTZQa01ZSWdSZVJNM1l4RjJFRjl4bUpuaVlQODZkSEZiT1dETXZaTGRjbHM0bDNWMVBSYTJIYWRDdkZOdUdGMndJMFp5azU0dlVTRGJWclNxRS9LQk5uZ3hEYkRBbkYxYWJ4RWJJMkhTWk41UGJPcHV4cnVkemJjZkpMMUxrR1lhbXlnVnF3enkzekdVazNkV0tkQXBlbGFGbUtrb2lDT3dhRWM4MUxUaDdobXhIRy90M01FNnI3QjdtdzFRUlE4dExacXBOQm5vbzlKOUdjRU9aUCt6eFF2TDNmVG5PNG43WUpXZ3pDeGZZeE1wWkg2YlNIaHJORGtuZVNvRTVPWERGcnliQ2MzWEpkSXB2V2VMa2NpK0tKVk95bGlJWnk4bUZBakxEU25iUjZXdkFNc0d0TTRRS2dOREJ3TmdpeG5iYnhPK2V3ZzFWdnV1RlNKVzlEVnIza0NYcGYwWW8yQ0V1VmpWaFYxNkhJVmlEcFVCWlppcGFsS0tXNDZZWUVibXRlN2h5VHBuODFZSzltSHp6TXVqOEJwbVF5bGtkbEMrRnJnN3UySjlWaE05SE9pN2YzVVd1T0tkcFlESnFWRHI0djhncDJ6YmlBQ3MrN01NU1NTY2kvOTZIeTE1SmhPYnZsdWtUZDMrQ05wUnk2N29nQkFBNG1wRDFhRG1YT1V2THRNMVpmQ2hjQVphSnNFS0tvKzhNOW1FU21IM0xMYXAwRVUrUjdKcGlPWFAxdEVKWXNHeWdhb3FuQm1yeDBHbnZOZXRHeUZDVU52cTN1ODhYckI2cWdhT0pxMUtnRnJzUVpvK0pVZHEwYUVyNDIyTlVDM0oyWTdhVE5YanUxQ0dVOHp5MzVtK3lMakZoUlpWSm0rUXBFOG5JRW5Ka3loT3A2S3hXMVpGak9icmt1b2V6R3IwRWxocTVwYW1hcW5UOUpKLzRLWGVyS1dVTDRDTlN6MmxLNEFDZ1RaWU1RMjJtai8xL25NRGtWN1RreVJOQjFJOXRUVGdXNXRuNmhadWJveElFcVoycDduMi9qaXZkdWpLSmxLVW9hbCtnZXR6VXZkOUlSQmx6aTVJRCtPQllqQ3ozUXo0M20xSGFkbDJ2aGhiMUN4dERRSVNOR2lMTkh6WXZGMi92QWZFclJKN0lRS0dWMFVBWVhmNjVDYmE0K3lkMmpKemZGd0VLSktXWXRHWmEzVzZvclVzcDR0MzBuTWFPbXJWRXZEVkwyVTFmZVVoVFZua0pmVUNiS0JpSEswenhrY1N5TzlxanlFRjB5djNWSkwxZWZyNUM1bnB5RzBNNnQxaFVXRkFkTFVkSzRSQit2K1ZMbkdSVlNPVGZVbit1RlNnLzNjTGU1OHR3L1FXR0JKdStsdXhOWThGa2IxT3dpK2J1SmQzYVUzRHRwM1I3Sm5GYmlHQ1hnY2xtSzRMUWVVTXdyK2VtTFl0YVNZWG03cGJxTXV0K1dPYW1oSEI2cUJCaXV2Q1greVoxNlU4akgwM3VKWFJkUUJrSjBwdm15VWxNbUdIVmZJbE1NUmh2SldxQUNOSklMWUEzQ2ttVmpJRWYvTk16WGFDZ29EcGFpcEtEVDBRM05senA1UmN1MmNQelpRRGVZaitnU0FpWnRsNVlRbXhhZWlqM2JrNEt3R1l5NFZFaEw5S0hrWkhLYVBBYTF1K1N5NVM4ZEFXRk93eUcrQk1ISDM3Mjh2R0xXa21GNXU2VzZzQXVzNkp5S05WdmtxcHlZWkg1MVFKR1F0NFJuZGFlUWo2ZTczS2dUS0FXUFhBMUN4Q0t2dElXNVV0cXhJdm4zMG1DeEFDU2xHTnRQM1EzQ0V0bEoyKzlwaWFTS2V5UlI0QjBIWFBtaVpTbEtLbzY5N2tjOVVyV3ZpUW1uYklGRWdQKzlUYnJ6bHlxc1ZwVjhTVzNYK3NnZU9JWUpuN1ZCVFV1Yzd2UmdhYk9iQkl2Y3QrWXZqa2k0blI2bXJFc1dhQVl5QzZWWnhhd2x3L0oyUzNVWi9mNVl6Qy9RVTRocGEvWlhCeVFLZThXcU80VTBuazYvQ3VFRVNzRWpWNTRNQk5ZRFVlLzNVZUp1SllhSGFsNmMrWHdqamJ5UEU2RW1ZWW15UVNWam5wcEROZHBQbmJnVkZBZExVVkp4cU1IWTFyeXA4ektWVXRsSmFNOWp3WWNXdGhJbldtVFJmN25aRzBCZW14QzVSZUpTeU0rMDBVaTJveENJM0ovVE05dFVremFkY04yajV4WFhpQVRuZlBrdEo2bVl0V1NZeFc2Wkx0VDl0TmpDakd5WDBGUGNTYzJ1YWQ5ak1aRllMRUdnNWhUNmdsb1p4Q3VpU1lMRnRxeGNJekh4eDVGYXhTc0hoYVpMZ0ZzQmM4aEJPUm8vVWEwT0liQVhCMHRSRW5CeHQ2M3pwODJJNlBRMGFhTlE2ZUdOdXp0VWJUeXNlSzhOS3QzSXozU1ArNmJZUlJHNWIxdGk1bWVzM2RvWjVCZmZOOUsva3lic3F1cHF5VENMM1RKZGVqYXBvV3RiN0ZsaHJiRndObVN4QklRN0JOeWxKUzFEcFZKSWV3K3BOaWRRZ3FQazNpQkV2ZTVQWlY4ak4wbngzWXc5RTh0VnRhYlVJQ3pCWEVkRE1qU3JnNTE0UzFIUzhOdnIvZ3VVMTVaamZXTGpXRk93SWllbHJiQ3pzbUJBNTgyMHpzOGlVUmlFb1ZEYVAyNm1XeDFvU0pLek1OYjgzWXJKMXNXOFVLRjh3QWN2YUZkTzFPQmJQbE9yT0pZTXM5Z3QwNlZuRXpJNFRRMG8zRTNOYmZLcG9iU3RPU3lXc05oWGN3cXB4L0VCcGVHRHMwR0lZbitmRE1wbGZqVU94TUR2bUI2cHE2MWVGVzBRbGlnYnlFRTVqUjJwVm9mZzJJdURwU2dwN0xaemZjbDd5aWpPbHJwbUxEQm9haHAzem9DbnNMT3lXT2VwM3JNOHFBNENqVWVKMUpXMGM4SmtNaGtKV001dXlTMndXOVdhMGQzeFZFd3NleWpTcU8wUXRzVnVtUzdVL1RRRjJna1ZPWEVCenM1NUVWaUxwZnBUcUk3TnVJRXl3VFlJc2MzRVNJK21KZW1hdmhvSDRuVm9Fd3BhY2RtS05naExaR2RQRHBmb3hXemphS2E5T0tpNnYyTTVqSStFSFdmU0U5RUM0SkNLNlZIMkNTd2Vac013UXloNmZmKzM2M3QvZnd3NHNzM0xROGlGb0dkUjNWenVhV2tBRGxDa2llUkhPeUdMMXVDQVJ4bXFyRllxUnV5YlpFeVZHdlVvNjRwSmNCc2JVdlBzRTQxWlM0Ylo3QmJyb29JaHMybEhMa1ZNMUdTeGQ1UzFML3cyUzVoTTFwdENta1BjU3l3NmdSTGdrbnR6RUtPT3FPOTgycHN1ZUtseFlIUXBtOGxETllKckRwYk16aG1UK3pjWWpNaFdoOU5pTFE2V29xUnhpZllpelFVdGNNeGVzNitib3RUdWEzS0pzOFhOTXV0MW1wTmVNR0FBOVM0VFRxR2VqNEc2d3VkMVI5M2ZUeUxNanBJN3hsb0pTVlBMQWloYW1kTWVKVDZObEVTeC8wL2tycWtTSnNVMFppMFpack5ickV1OXh3ZjFNN21ZR3l1ekU1WG4xLzlCL016bkpZeklacW4yRkphQzJoZzhOUWVldGZmSHoveDF3blhqKytKbmZvY2M0bW9Pb255UEQ2YVFDK211aU9vTG9rMjEvcjMxc2NGVHgyZ1ZielVQUzVhTnZ1aUQrQmVqem9WbGZyY1dCMHRSMGlKaGMyQlg4M0luVnZuM2txWGQ3Q08wTnRrZzlVMVBacm1Pc3JvWDlaTnVNN0hsbXRvVW9WeWs2Q2xHUGFmSnMzRjZuNGk1bFhpL1c0L2F4MXdFakRrTlMxQ01NTlB0V0ZveGpWbExodG5zRnV1aW5TZVpUWExhaXQ1RERKeTBvU3UrUmZqRmY2NCtSQ3pmWUc4MGhXb3VuUWZWR3Z3Y1RlN1dKdmUvT0tDcDBZM1JnMStOUllad1ZEWXk2c2tFRE9FRlJkcVNSRWV4cWVaS2F4UDJzNk9YTURFQXhPUnFEcGJNenJFeWgwSjZBTHRmMms2dDAzSGZmTkd5RkNVaGp6dkkzOWU4M0RtakRnSWpuZXl3Z205T0hXZWxvMmdGNysvei9jdGJlZE9GSVJoVjJ0WXJDdVcxQjBqNWZ1S051L3dPN3BQcGZ0UXhKMW4wRlBRZTB1WWZybU11WGZZUE15elV3RDQ3eWdsaC9IV2NCbG95ekdJM2ZYL0Rwb3VXMFlVeTlFenBPQldwRUFPblM4amY1R29OWGtUcCthb1N0MWlxUDRWbG9MQytPZ1gvTStEYW9ITFlmMjBiOWZBMUFSajM1aURDOHF2Q0VDclhVZUkra1F2K1VROVpuVnhEZk1ON2EvSXZ4WUFRZ2MzQmt0blpsNzBTclBGQ091cW1lT3pGd1ZLVWhEemRWVk1pUW1IcUFPNEJpdW5GWEFRbWQraktoSmpQRy9QeEtjaWVoL29lMFB1c0RXcXFrY2pFMGxZNmNNRDg0VFI1bnZzbUc1MVFlNEJuZklyeHJLYkU3a1JMQzFLMW1pbkZOR1l0R1dheFM2MTJnUzVxaitaQ2N5eWFLMlJyMm9KRjY3S0V2eldaekF4dkNYR0xwZnBUaUQzSWRLRXFEK3JrRUN1Qlg3LzJnQkl3WXNlYkwyM0RFYXYwME9wbExtTnJnaGpOSkVYVWorN0RNcTZwWW5Od3pFT2k2RzE4OG5mMXZweFFOUWxMWnVkUWpVQUFDbGkwQVp5MU9JRGVkTGg4b2dZb2FSSndHL0NLcnZ5MEE4VS9TZjBDeGZ1Zy9vQy83VzhHck1ySEI5VzdIdGJRUktyeG0wYzhpSzZKRmwrczdBeDU5U1lsNjlJbFZLSTNKWTc0THBqNGtyZDRacmtUTE90N0JraWdFTGRrV040dWhBdDEwUlJFS0VQYm52YVphRDdQMDlDVE8rTHhtRC9jbW9oV1lUVXBMQU0xbWFQYWZZTi8yd2ViQUllVFBZSTZGdldRUEhreTZzb0VVQ29vb3EySVU3SVdSVDNKNWcxeHNxWTE0Q01sVE1UVlhsaHpzR1IyemxTdmdjd0h0T3ZwbUk1ZzJvb0Rpbks2Yk5FVHFTRlJjWWxQMFFtLy9GNFBqNmZwSm9Ic044aGxwS1lkR0lHcGtaZUxzUkhreFJEWFJWNlhpZE1TY0MycE5XbkpJb2xOdGZGVE03OEFBQmxJU1VSQlZGU2VSamhMeDBZN0JQQW9EY1FzOVFPZmwyN2QwU0V4M21mb29YQnJ6Rm95TEc4WFVRcDE2Y3JRdHFkVFdEUXBvbURMMC93M2txV3FKeFJWZVVzTnBMQUUxQlpHVVcxMmtaUzdIdnNiU1JmZlYvc1dUV2FDL21NVkdNbnRKbmswbFhWZm51WmZUOGN0WTIwSXNnTG1VTWk2Q2FZbzVyMVFXa0o1bUswNDhNRUFIK1NOWmN4VUFkMW1ZamxUaE1udjlTRE5ZdlFybmwzUjBpckNWbkp2RXhZZlN5UXZpcnBQUEpMdHBiTytkSHQvUjMyM0VLT3ZiVU5iSzA2ckRlK3MxVmgwS0VlTWhqaXRJT0c2WlFhU1QyUFdrbUU1dXhTbFVKZXVET1BtdE4vSFdrTktpUGdTR2FrNEpFMVQ4WVF2WHpTZndoSlFHMERiU2I0VnkzdmNBOEtIZmorNWMwK09qTm95QVRWcWo1dkFQN1hpaTd4TUE4VXIzY0NUWkdGUGE4YWJneVhMQm1yQnZRUUtoZ0pVMks3SThWcEJjWmlndFBIcGxVeERtaFIrMjFGdFB2ZTNCbW5KVDFjUGRGbmt5aXVHZjJXZU02U0I1dFd1RjBaalRDOHZydkc0blBpVmhiTno4bUk0LzZ5SWppNjVLOXo4cnI3WGd4SWlld3BhYUxjenhYR0pEa1hYcERPYno3Q2NYWXBhcU12SXByNW9yanR5MCtxcVhNeStrbkMwbzRwOHpsSWpLU3dHdFk3U2ZDS0d0dUIwemtrYWFVTXFtcE4xZWFqNFZ4dEV0THBwM2VMVDJ6MXVnSnJpN2NUVWFEZTVZL3JVNVM2OTQyd09saXdiYU8xVEJMMWtLcWNtYndYRllRcndORkhaRUFzc1NRTFMvMjB4Smt6OWI1UDYwYnJoT3RhbGR4aXk1bUZjVXlBeHpqRlZnT0RkOEg2RlVORmoxTnhqZXRZN292L3ZZZy9TcklkSGtVT1BvdFpJc3NkN1lUNjhRamg1N0UwVjFXc3hhK1FxMG44NnM1VFlUSVpsN0NhUmluUmhvMDVsRTFadkVtbFVwSFFTMUxzbExIZVNRY0dOUHlVQ1ZwVENZbEFkWUJ1S3JRbWNNMG1BYWYweEFqSmsxSmNKcUw1endRUUtRVUlUN2MxMGVlZ2xNYm52aU13Vi9UOS8zQmdzbVozQWQ4aE5VZkdtQm55OHo3M0pQMXR4NEx0MWlETVR2eXlseWRQczZTWE4zL3BqTVQ3Vmx3YndTYllxUlFqdGlXUFlXcFNWT0ZGdzdSMXBnWFhLTU5XR0Z3Z1ZCcytTbm41OENna001ZmFWb1BsWi9UZC9HYWkyMDZjak1qbFBQSmdzU3JlS1RLNGRQRWdMdFBGQVo5YVNZYWJkTkdhUkxpT2JBR1ZPOG11c243YWVhMmxSUm1DYnNaL3YwbE4xbVpZYVNtRXhxQmZBK1VnMFhYRmEzTkQxVWxhSXF6R0lsL1JtZVpDaTJIbFJsSUFkc1lBMEZHVXgxdGNoR29PbHlvWjRmZmtFKzhRWWdiZEVlZVBNMklvRFJ2SG9SMzdpOXpOOWVNcmtocGJlRnlCSTF6bC85cEc3M0hQMzd0OFdwR01rY0NqZEszV01BU1U5WnVWa2wvZkMyMDZpRnFITDdQNGN3WEVYSXludEY3Z1JORlNOSDEvYUo0WVFqRUdWL0wxaktxVzg5cElqZDFGN2FrdUl6cXdsd3pTN1NtV1JMaU9iMEgvdFVaUW52cm1lL3U3dkMzTElUNU5heGo1OVRNL0ZwVmxxTG9XbG9OQ3ZKNlVNazVwOURndmRYRmZndzcweGlNYUJ5NU5rc3RTSzl3ZEpwN2tWN3lZZzBCU2RjeGNBcGtIa2JReVdLaHRuU2FOemlaM3lrMFFieVpKb2dvcG5acTVvOFpLSVRMYk8xWkVOOHpReWpqUW1WNUt5WWVyVCtxbFlUNnVJdFlyN0FGanVlQmlpanRjMnRIWlUwYU1SRlczdnI0M05xY2FKNkpMRS9BcDJ1RTQrMElBbjZhRXdJVXlyWE5ZZ2pkYjJzNEh3Rzh6bU0weXpxeUlYNlRLVkRYbitiWTBPVUZLUEVQbDZ2QzlWa0FZUXBRSm9zaTFIZXNtQ0FnUzRmSzBwTEFPRmtlMDlibEZXK2N2bVNsVmpFSTFQcVNHOXA0RHh0UWVvRnJ5Ty9hYVlkQ0ozanpoQU9PYmN3ZjgxQmt1VmpldEo4ejMrUmpKYzU3OXdKQUhZaThOLzRWbjhvQ3ZGZElkZ0dtRlZkUis1c3ExSFhaMmJFbkRrWWE0TmVaNWhIbkUwMGJVUisvRDgwb1BvS3lORzU5N1UxVllOYUZuTm9ITis4YUdLcHJrR1ZnNHp6T1l5VExOYnFZc1d3elRRbUxUODA2alZ3NklGVmk2T2NWaFduM0lrN1RzZjVhUjZOVXNOcHJBTWxGd3dsMVZlTEw0MkRCRVRNcjNmbkxHWHU5RmIyS2VpdFpoOUxvcStXODQ3MERUdmNpakdqMk5qQWlVNzE4YVltN0lmamJZK2N2ODRhZzNZOGZYNFZDc01kRlJIejNmeDZDc2YrTXpGaDQ2Rno3eXJFVVYwZHZIMEQzLzI5dDM0bkVzTUwrN2UvdXhuYno4Wnk4SnlrejB3NHk3dWEvMVIvSlJadk9lb0FLWFpuUEpWeGR1QnZJUmRKV3g1Zm1QRUxwNjcveG5HZmtXclJaRFRSb1ZiRFBRODkrUmQwU3ZlQlhmUDNiNmJsSkNib3c5M0RpeDZhY2xFWDE4UklsbG1zeG1tMlJWUmNMZnJ3aEtGa1UzL0Z6MTd6UFl3UGV3emRwc1pYY0NsbUpqVkY0STBTMDJtc0FTVVBPcXdMcHJ2ekZINXBpQmlSZXhBWXhmVFBYYVhEL3kvRFdkNEJ1eG54TE8yNk82dkdIblpGQ3c5TzdkR0RHY0pxY3JqUitKVnhVeVFGUlFIQWR0eVAzRWZURy9LVlcyTEhyK2dNUzl6aDQ2UitCajYyRkdZeEhwUS82cUhmRTYwOWI0Qk12eWZ2U2Z6NEliN1RLSjlrSW1iZU0vVW1GcDdYc1dzM2E1ZEY4YURha1pQTnQ3eEMvSDl2MGlPMW04OG1lMENibndzQmxWaU5Bc1p1eVdLbmJ1V1NtRXhxTGJhbFV5YmIrMU5XUUxSRkVTTTFuYjFSTForNzBuMlExMEsrYzd2aTUvK2Z2a0lIVXZpUGpPSWJncVdrWjFyNzQ5L0tpbVUvMm4wVkZkQzRvNkM0bUFLR2I0cjdwV2tZNHlKREMyK0hpcHhZdWhVSFJlalA4RjN0VEJKb0lkTDEyUGM1RzFTNW13cWxZalpzVTNXRXRZNXNnUVNNbHQ0SmJOV3UzWmRVYVV5QTlqVys4eWxFYXNsSTRidzFKdENvUlV6ejNUc1BCV2JrbkdHczRZZ1lnM1BIT1ZKU0tialJJeXJlbVk3M2hBczUrd3NLQTRtZU1QSDM1WXlRZ285TXhvNTFuUDk5Ny95aTZpZWMwZGx0UGdsTmxlZG9tQzRsbTdQT29sYmhhWUhsdUNoODA3SHpwNGxPclpsakNWcklWTEpyTTF1Z1M0TVhhMm1oYTNjL1oxR3UycXpsSXZDQStwTm9iVFJFejJNT0YyUEdaL1JIMk5GM1hYQTZBWHhwaGh3U0NoMlIwK01rL3Jta0xraFdLN1pXVlFjN0luZ29ZaFM4dFI0TkxDV1cwUEV3eE83ajUrdm9DcXJBN01PTm1KRTJIT1FLeFBwNzF1ZWRweUhFOU5UUzNTOFptUE14WVZJSmJNMnV3VzZzT2JURlhwTDcydWpUL0huWmdtd1diS3JxVGVGMG9ZOE1DTk84MkhVaC83NC9WSUFBNXR6NVNsMWVVRmNGK09NVXBVMG9Vem5WQU5xZzM1TVNqY0V5elU3aTRxRHhHZHhqRjBQd1d6Wnk2MUZwVk5Rekd5clh0YW9IVlJsY3c1ckZaT0JLTTNadmtJK2MzWU1qaTJpMThTQTFQTE1ET29iMGIvekorYjhjY2M2dzZwbVZyZGJyZ3Q3azlibXhVUkh2alBSbm83MU1aVnVLUjlIRDZrM2hWSnpMRnB0c1J2S2wvbTNOSXpOUUFRZkJ4SkVtV09hbGdHVXNsM3N6a3JSWm1CVlptZEZjWkR3YkE3WEpLUFBXbXI1TEdNYnpEbFg1eE5VWlhHb0txUEc2c1doQmViWStWbmpVNkQyYnJRbVU1a1RVbGFWQ1FSaHNUSlpUeHRhcHlMVnpHcDJLM1M1WjlOWU5MNWpmVXlsV1pKcHNUdnFUYUd3Z2YyeGU5eU5URHptamhPcWE4blA5eVpDelVERVVreGlMekZTL0g4bnJRZklpRzYwcGhyYVptQlZsWTJxNGxDY0RqeTU3RnF0T3BrbGwxS3RsUTl4Rk1HNU9zOVFsVjJIZVdRWVc4VHVNNWtDcE5kVnB1b1NmY2MyUlNzVGlFNk4xeW51U1ZlaDYrTnVCMmFWM1FwZEdCRWY1UXhZQXdhaThZMk5qRkNXckxGa1lOMHBUQldqTE0rNWMwTmtJWi8zNjYrc29aWjJVK255bXhmRUZudTVYSnQ0S2pieU1STkZVWHROQk5NNmJsZDVTbHhlc0txeXM2bzRsT0NnOHVpWTVxRmowa3F0eVllWXhkMlJuZ3JIR0ZYbm9FSkdmMXo4TG8wdVZlNityRzE4YVpKVldTRkVMeHVEbWdFU1FJMFhQbzhuQlBTN0E3UEtib1V1cklSMWRkM0Y3a0U2dUw1cExwMHBTOFZSNlVuZEtVeXR5UU16OG5jdlJvUnZpajk1TlFKeHc3VXZ1c3lTK2o2aEJhdXIybkdnUm1CVlpXZFZjWkNrV1IxVjJ0TklMVEZFdENyeERzU3gyeVBYU0pTK2ZWZGh5RUczV0l2MWlHV0tyaHVkb1h6bVdrS2VvS291TCtEaEpldk1PbTF5WVZiWkxkZUZwdHgxR2FYL2d3bStuWXR0Q1JRT1pVa1B6YnZyVG1GcVFSNllrYjk3TWNHUXFSWFBOUVJOUU1SNFNXOWVOR3RaNXhiam5TVTZHRFRrTzFxa0ptQlZabWRGY2NpQ3ovalgzUks5SWZaZU10RVg5SFk4VHVwUitvNDk3TFFodit6YVJNZW92TXI0d0sxcUdic0UvSXduQWVKZG1OS1Z1cHlZRlhZcmRLSHFhajFSenBRZXNKT01iSzZ6bjlSRGNUYjBJYVV3UWRFUnE2bGlXbzJCekdra2ZpSXBSZG9BUkpneG1rQ1RFOE0zbzhLNE5mb2M5ZnZHTC9VMEFLc3FPNnVLZ3dFODc3bmhWay9PTXJ1c2VVVmVJVlAzMVRpZVB0ZU1JUkJucVB1dU5hQUk5UFRJL3VURXFSWGFNdnRTNEdHdlU1ZHFCcWNXbkppVmRzdDFJZTI3ZHVDNTBFdDBURDI2TVhrd054OUpTMlp3eGxkL0NoTURVNUZ6TTdIRTh3VGJhNDBPRGZNTlFOd1NxeCtHSWF2bkdsckwxdXlsYU15T3pWZnBHb0JWbVowVnhjR2FBQzJ3Ny9USzI4aSsrS1hwOFhMMnhWSk9kU3g2UThrNlR5NktPa1dFVzBVUEhjUDdwM2JCeTA3TEZPcmJPRnpMS0FIVXM3ZXlUc3hLdStXNklpZGxTZEoraXozNDRoZllSYmF0a0pic0JLU2g5YWN3VWR3VEt6dnlxTXdOOXZKSTM0bUFYQU1RcndxN3BhbE9IczdZVTZPTFk2QjRPVDBpa2NacEFGWmxkbFlVaDZyVXJJc2QxVExCUy9vYkgyV0NqczhHeWF6SlJSb3J2bUlyMmtXY1hxVmUvbWpQb0Z0Z2E1QXBoMWF4NUVPejhsRVBnTG9vSzlhakZJN01DcnVsdXJDYitIRnB0ZEx4WFYrSW4va1gzWnlZc0pSN29BYzBrRUt1L3RvbnR4TXpiLytrTVBkdHVhUHJVZTBRbzU1MVNDWWdtUGZXLzR5ZnVvZWdMOFUvWkQ2b0hWWjFkcFlYQnhPZXhiZmxzc0xaY1JycldyVGJnN0RicGUyTzJHVkVLQjNweFJhdit6VkJCTXFiSmE1VzRWam96R0VkL1ZLbUlPRWpHYSsydml1MnA4S1JXV0czVkJkV3JJNlhTSFVTVlZncVU5UkVDc3ZzWlo3VkRyRmxINUpsekZaNWE0ZFZuWjNseGFFS01EWlFIRDR0Yjd6M1hhMnlTc0puZXg4YnFUUmJkcjlpUkppN2k5c2tyNzlrQzZXdzY5bGZMYkFJbm1RMkNmQk5PYnJ1enkyeWtTT3p3bTZwTGxkbE5od3lURmlTQVJaSEV5bTBtQ2tLcWgzaUpqOS9VV1RPTmJ4MldOVmxvN3c0VkFPL1dUM1h1ZXd5TDZpMkpDVXcvajJYbmdwSEc5WG1Ub1dNOFJqeWhkMjJJVmpzTVhldkRibFo5Y0xIdjVzYk1XaVZqekNkWmtLNTE1bFpZYmRFRjZZVmV6WWJubUhDVWttMFJsSllZaS83cUdhSVVkOWxKcGNGa2ZmWERNc2xPOHVLUXg1Z1BtUlkyTXNKMlpuakFTQWhYM1gzMmQ3ZlFiMDVyRktvUGFkUGZWUW1TSk8zT1RlS3A4MGJYbUJTNWU5NC91SkQ5MnlHSW1kbXBkMWlYZTdLckZCRW9MUWtBbHp1eGFpY1UraGlKcFdwR2VKTjk4TW1wU0JyaHVYRVhESHhwVkRGdzQycW96UFhGeW52UXJ2dDNtRlZKbFdzSHVyeXJ2Sld1bkFzMUgzRHBsSmJYbUJvUC9LWEYzUUo4V0MyMnE2SHNsSnMxWlpLbzVzUDZ3SmxhcTBWWWpSZHRxOFE0R3FGMVF4ekFxcTR6NHdqcUNKVTNYZnFHUklwaFNlTUhTdGZ1YXVQdXR3dEZ6R2VZajdoc25wcHhQSHgzUFJxaVNvMGV6QmJiZGREV1Ntc2FrdWwwYzJIZFlFeXRkWUtjYTJXcVJJQnJCVldNOHlaUE5JQ1ZqY2JwUHRidGF5RTZCcUg3dHY3T0EzbklRd2pXUHAwWDB6UVFibTZwNW1sUE5kNEZqa3ZacXZzZWltemdGRkJWWmFVWktXclBsQ21xUm9oUmgzblBTY1RnOFZYSTZ5bW1NdWkvdW84RzZMN1c3K2srK3B3ajFpNll0WjZiL3pKZWJuRzJQT2p1N1F2Y0ZTdWNybW5Xeit3WEh3dHRoZXpWWGE5bEdrZzhzNHFTL2tZaFNIMWdUSk4xQWd4K282NXFYc0pYNDJ3bW1KdWlkVFZFUlhiKytta3VjK2V0bTk3U3pPUWRUOExRTEU2aUdCZFVwY3FneU13RUJoNFNBemd3d3pKeXpiLytlSTkyQUNibDhHZ0wzRWt3bVZTMmpPc0piZ3ZKbWp4Z2pNd0VCaG9uQUZzU3A2VGtRMHNzclIrdkh5RVRsL2k0TUt1cUdhSTRDb2I1QUlEZ1lHVk1vRGx1QU15T01iN28rK3FxTnIwSlE0dVRCRmNybkhScitDNlJBNHlnWUhBUUpNTWRKTHQvVTA2VEJ4WHZIQkxYK0xZOXdFemtJc0pQckdDYkdBZ01MQUNCakFsUDRhWjhSSC9qbVg1aWQwMjZ2NDlIMHlROTNyMXgwZDNrQTBNQkFhV1ltREl2N2wramZiNTZEenlZWm15TXdoZ2VPQjgwYWMrbHYxeWg3T3hJQmdZQ0F4NE1ZRGZGSVI4L3dELzZBVHVIUGZDYStyNTVRNzYxTWV0UW0zaFFXQWdNUEF3R2VBZjQ3aWN2RG84WVQ5WUNnVmpCSzhUeFRTUTJDdlZHQjRHQmdJREQ0a0JiTmxqUnQ3L0lEZC80MCtXb3hoNVR0L3BTSy9YK2tDNStmQTBNQkFZcUk4QmRNMWZqelljdmhoQ0psR1Z2YWJ2YlVUd1dSK29MMWxCVTJBZ01GREJBTHJtVzZMYnJ4REY3OHQ1YnU5amJUQjlWNkJLZFhnZUdBZ01ySmdCZE0xN2Izdmcxam5UV3VDK0Q3NWUyTjczb1N2SUJnWld5Y0FKWTk5VHZyR24wTkRiK01mS1crM3FaNC8vci8zZWMvSFRQL2RYcTJNR2ljQkFZS0JoQm9hb3o2N0hiMmpwemd2T0tITkcrRXZZSThSMzZObURYUzgxUVRnd0VCaW9ud0ZVVC9haDczWFQyL2FkdmtQM2dhYjZUekQyL2ZDdWZabGQvQVV0T0RnREE0R0JoOEFBcWlldWw1MTI0blk4cCsvMHBjNTlsYVozTXZZN2llODMyWVdUUVJVM3VBSURnWUY2R2FDMzkvL1FqeFY5dERwanE1ZWR2bWVlWjcyME5uZ3NBN0diS0U0T3RTYnNaUmtlSElHQndNQkRZQUFWOGp5SzNvM0IvSGExOVg1bStsNFZnOVlHbFV5ZnFWTUVlQm40VStwSmNBVUdBZ01yWndETGR3Y3dlc0ljZnVJbUduaCtmQSt2L0tydUhkVTlPVHpJMHpqUkdvS1ZKem9ZREF3RUJpSXMzKzJEQnN6TVg2cG1BOTM0YWJXVWtvQnk5ZFhWbmo3K3B3LzVIU3JCNEFvTUJBWld6UUE2L0dPeTJhOTRnNDlrYU9tdVN3N1hhMGY3T0QvT0JPcXRDNVlDS242SHdOVklrQXNNQkFZV1lXQ1lIcmhITmQydGlrOWY2NnVTTVo3UHRQVUJEUG1OVCtrdi96dDlocW5nQ1F3RUJ2d1lTTjdlajhUWXYwWDc3MFVYcXErYXZoY0o2ZUZqYlgyZ2sva1JUenk3cDhzR2QyQWdNTEJTQnNRTCtlMWszbit6N1BmdHNIVG5OMDRmYUlPSldlWk4vcW5XTHF3MHhjRllZQ0F3QUFhU3QvZmhPRXVxNmRWWFMyanBlTDdCUzcva3NTMzBqVFByaEpoazNCSFB3ajB3RUJoWU5RUDg3WDB5ZXBLcytYWE9TeEJBNXFEa2NlNFJHaGIxQnU4b004YjNiVWh5MmtOQVlDQXdzQVFEL08xOWl0OUx1dWplUVlteVlhYnJMaEhsajlDd3FDMisyTmppNHdzTXIxY3BDTThEQTRHQnBoaG9pd1AzTTNaQk5pYTdKWllHRHZ1QWVuU3NENmpxamNqMzlJY2R6d21FSGplNEF3T0JnV1Vad0REK21PdVk4ZUY1UzgzUDg1b3hmYWN2K3JwZnFONjNwRFRHL0tmU0E4ZU90dituaHdkM1lDQXdzQW9HaG1MSGZzcFAzbXlVZllVWEg5d3VlNXlITzlXWDl2dGloSkhLbmVnTlF6NXVDQWtNQkFZYVpXQWtWdU02dk81MzFCZzlieFp2NWhpbmMvSVNtUkJVOTY0TVFsMC9rQjQ0aHBtMlFIOFczSUdCd0VEVERNZ1g4cS95WXp2RHd4S0RWM3g3NmxpZkl5RDJ1YTU4NUxsNG9NY043c0JBWUdCSkJuQkNQKzNLYjlCYTMvV0w3UktGTzlwSm5SSXgrUWpLdGFOQU9CQnNuQjNROS85a2xPQUlEQVFHVnNNQTNxZ1JuZkVNUDZBek0ycG5Ga0pmTzZtVGZXYnpZNDZnZmN3Zks0V1pkM2xlc1VVS1lZR0J3TUFxR01EcG03M1VEdnJsd1VXM3pHaHNWTjR5eWVRWlJ2bjZGR0ptTkIwNFdIQlVyU0pJQkFZQ0F3MHg4SkVQUzhYZlBuaVFmazFQQmhrTytycVhFVkRsT1dIcC9tRWlpTjMrWFJYbExFejNGUm5CRlJoNHBCbkFFUDZXRjBCOG8wdVhSOXVoeGUrenNyZUc5SGpCSFJnSUREd2NCdForNFZlNFlRemg3emtoZVBlUEpQMTd6TXdaZlYrc0s1S1cyTnp4YzFJY2hBSURnWUZWTW9BVE9vZGtieXFPQWxRWXh4RWd2cWlIKzRFaHVxNGREY0xEdWZFd2VBSURnWUZIalFHV3p2TkhqdFA5TmlJY0l4Rll6YU9idXZEVkx1bTVxbS8veWREZ0NBd0VCaDRkQnVnamZUUTF4M1Q5d0FuVkRpTHNRL0lrTjA3b3FjVytzN0RLNzBSbUVBb01QRHdHTURyblkzVjA0MTBuRkZORTJJUGtTSi9lODVpYnF2VVlscDRpY3JJVGhBSURnWUZHR2FCK240N25UVjBYNXFuZngySWYyb3o5RExCV0xGOFhpUDIyQ3pPS2dqY3dFQmhZQVFNeDM1dHJPUy9NWXorQTl2YWVNSWY4TnorSHNLbDREL0E2alF4YVA3c0M5TUZFWUNBd3NDZ0RNL2J5ZGhSdE92K09EZzRJL2pKc1RmUmY0WW1pUzdSbWNJMS9Id1NPVFdvZHJ2UHRBTnlmaG41Yy96cTVjWGY0RnhnSUREeDBCcTd5azc0VDlxd3JrdEZQUW5LVFhjejFDR3YwNWI2V09DSFFlUVcreTY4bEF1MWtDWERET0FHc3h3M3V3RUJnNEdFdzBCcTlPSS9leVI0NDk4cHZZejhRclEyeXY3WEp2d2pVMzB0U01EM0FmVDE5aFhDYUxDSmU0U3VFeWZQd1B6QVFHSGdFR01Bbk41OWtGN3Z1U0lic2ZzdytrWkVmM1VQQTJhMGt0RS9hT3VlcEo5bjIzeEdEZ2lRMC9BOE1CQVllT2dQdmVKNDlSVFhYOVdyOWZuei9IMmVGKzUvNGoyOTYwMXZUbDNvSC8vdE5mL2ovamRLR1lKRDgyTStzN0Z1QldXM0JIeGdJREh5ck1EREYxcC84VWdoM3AyUDhGa3ZtL1NQanpaOXZsV1FGbklHQndFQUZBM2hwRnhldDhkR2FINzlvNEU4SEFaSjV2K3Y1QVI0cC9Bc01CQWErVlJqQXRqK3U1Q05lZEY0STE1eGp2NXo4TnRjTng5Y0Z2bFhTRzNBR0JnSURDUU9idkxyL0xlNXBEYmduZWJDZTdPMXR5SytIQmNZQ0E0R0JOd1FEbldSN2Y1MGR2Q0dTR3hJWkdBZ01wQXlrMi9zZDgyZDdBajJCZ2NEQTQ4NUFQOW5lbitKdC82OTFIL2ZFaHZRRkJnSURrb0U0MmR1Ym9Bbm9kMlZvY0FRR0FnT1BPUU5ieVJjOWI5THQ2Y2M4clNGNWdZSEFnR0lBUHcreURWOFBIL203a2V3QXFtZkJGUmdJRER5K0RGempud0w5amhkbkY5RmIwME8rajI5aVE4b0NBNEVCeWNBVkZsLzh0WTlkN0c2eWYvTGtYSVlHUjJBZ01QQzRNM0RHZnYzOThVKzlKNHJleTM3dGNVOXJTRjlnSURDZ0dPaUYxL2NVR2NFVkdIZ0RNVEFPcisrOWdYSTdKRFV3b0JpSXhmYzdWVkJ3QlFZQ0E0OC9BMXZwYTcyUGYwcERDZ01EZ1FHZGdVdE1mck5mRHc3dXdFQmc0REZuWURONWUvOHhUMlZJWG1BZ01KQmw0RXI0TW5lV2t1QVBETHdoR0dpSHIvTytJZkk1SkRJd2tHWGc1czluUTRJL01QQjRNZkQvQVJlcUhSdFh4SWVpQUFBQUFFbEZUa1N1UW1DQyIKfQo="/>
    </extobj>
    <extobj name="334E55B0-647D-440b-865C-3EC943EB4CBC-4">
      <extobjdata type="334E55B0-647D-440b-865C-3EC943EB4CBC" data="ewoJIkltZ1NldHRpbmdKc29uIiA6ICJ7XCJkcGlcIjpcIjYwMFwiLFwiZm9ybWF0XCI6XCJQTkdcIixcInRyYW5zcGFyZW50XCI6dHJ1ZSxcImF1dG9cIjp0cnVlfSIsCgkiTGF0ZXgiIDogIlhGc2dYRzFoZEdoaVpudDBmVjU3WEhCeWFXMWxmU2hjYldGMGFHSm1lM2g5S1QxY1puSmhZM3N4Zlh0cmZWeHBiblJjYVc1MFgzdGNUMjFsWjJGZmUxeHRkWDE5WEhCb2FTaGNiV0YwYUdKbWUzaDlMRnh0WVhSb1ltWjdlWDBwWEcxaGRHaGlabnQwZlNoY2JXRjBhR0ptZTNsOUtYZGZlM045S0Z4dFlYUm9ZbVo3ZUgwc1hHMWhkR2hpWm50NWZTbDNYM3R0ZlNoY2JXRjBhR0ptZTNoOUxGeHRZWFJvWW1aN2VYMHBkMTk3Wkgwb1hHMWhkR2hpWm50NGZTeGNiV0YwYUdKbWUzbDlLV1JjYldGMGFHSm1lM2w5SUZ4ZCIsCgkiTGF0ZXhJbWdCYXNlNjQiIDogImlWQk9SdzBLR2dvQUFBQU5TVWhFVWdBQUIvVUFBQURPQkFNQUFBQTlHVXk3QUFBQU1GQk1WRVgvLy84QUFBQUFBQUFBQUFBQUFBQUFBQUFBQUFBQUFBQUFBQUFBQUFBQUFBQUFBQUFBQUFBQUFBQUFBQUFBQUFBdjNhQjdBQUFBRDNSU1RsTUFFREptbWQySjc4MnJ1MVJFZGlKZkV5QzdBQUFBQ1hCSVdYTUFBQTdFQUFBT3hBR1ZLdzRiQUFBZ0FFbEVRVlI0QWUxOWJZd2syM2xXOWV6TzdPN3M3dlRZam5NZEI5UDl4ekdPUUROR1FySXNraDRKSW93VnBkZVJOemMzeFBUd0VSdzdRSzlqTG51ZHdLMXg4SldkNEtoSG9DaDhtUFNFQU5lT1VIb0pnUUIvZW9TSXdCQ1l5WitZNUFmZHlCYlhnaDh6anU5NjluNGVudmRVbmErcVUxWG5kRmYxcnZlZWttYnFuRlB2ZWQvblBPZjdvNnFqNlBHOHJqOS84ZmU5VXZZZjRrL3Vla1VJd29HQndNQWp5TURXaU1Yc0V4N0F2c1l1MkVXby9CNk1CZEhBUUxNTXZPdlpoZlMvd1A1ODlHNTI2QngzSzc0L1h4dS81Q3dmQkFNRGdZRm1HYmpCWGxuRXdGYk01bEYwNGw2WFgyQ3ZSOUVOajhaaUVWUWhUbUFnTU9ES1FLdS9XTjIveWw2TG9xOHhkcy9WMElpZFJwZ25MTlRRdU5vSWNvR0J3SUFyQTYwdnM4V3E0NHpkaVZxTXNRTkhTemZaUlJSMUdIdmdLQi9FQWdPQmdTWVorTW9FMVhlUnJuaUxvUnUvak1qbmp2RE9hSnpRUndSSCtTQVdHQWdNTk1iQWIzeGdnTHE0V04yL3h0aDJkQldSTVlsM3VzYnM2MUUwUW9TNWszZ1FDZ3dFQnBwamdIcmh2NGtwK3lMOS9nNTdPWW8yb2NDeDMxOWo3Q2lLSm9qUVhIcUM1c0JBWU1DTmdUOXorOU4vblBydVJlcitoR0xkUkZXKzVXWUx6UVJXQldlTTNYZVREMUtCZ2NCQXd3d3NWdmN4M2FjT2Y4QlkxdzNmR2UvdzF4bjdBemY1SUJVWUNBdzB6TUJpZFIrcmZFY0F0dkhjTHpuQzY5TWNJWXArL0ttNVk0UWdGaGdJRERUTHdHSjF2ODNZcmhjdXhyN2hKUitFQXdPQmdZWVpXS3p1OTJpWjMrTzZ4R2laUDF5QmdjREFvOFBBWW5WLzVMbG1CeXUzSHAwMEJ5U0JnY0JBdE5nNlB3NzB2ZWhGWG9leFBhOElRVGd3RUJob21JR0YrbjBNNFYvMXdvVTV3ckZYaENBY0dBZ01OTXpBUW5VZnUvViswM2NjNnZGYUgyZzQwVUY5WUNBd3NOaVlIOHY4ZnRQM2NLWW5GTFhBd0tQR3dFTDkvdFJ6K243ZGQzM2dVV01wNEFrTVBINE1MRlQzeHg3djdSTmxlUE5ua1lQRGp4L2JJVVdCZ1VlSGdZWHFQdk9jdm1PTzRMYys4T2p3RTVBRUJoNVhCaGFwK3pkOHArOG52dXNEanl2YklWMkJnVWVIZ1VYcVBrN3p1MytuajVMYVorRTdmWTlPbGdja2dRSE93Q0oxLzRydjZmelk5L2gveUp6QVFHQ2dhUVlXcWZzNzdwL3I0ZkR4NFk3d3VaNm1NekxvRHd4NE1yQkkzWjh4ZktqVDQ4STNQdkNoem5BRkJnSURqeElEaTlUOVNmTDJ2bk15Y0F5UXY3M3ZIQ0VJQmdZQ0E0MHpzRWpkeHhCKzN3ZFltN0Z2K3NnSDJjQkFZS0I1Qmhhbys5amljLzlKRGtyQlNUamEwM3hHQmd1QkFVOEdGcWo3RzZqN1htL21ETVBSSHM5Y0NlS0JnZVlaV0tEdUk0cmYwdDNJYzIydytWUUhDNEdCd01BQ2RSL1RkNytsTzR3VGpnTFRnWUhBd0tQRndBSjFIOU4zL0w2VyswWHJBNmZ1NGtFeU1CQVlXQVVEQzlSOVROKzl2dHBENndQSHEwaExzQkVZQ0F5NE03QkEzY2YwM2V1dFBKandXeHQwUng4a0F3T0JnVVVaV0tEdW95cDdIZXZEK29EZjJ1Q2lhUW54QWdPQkFYY0cvT3MrVGQrUDNBM3c3WDIvdFVFZjVVRTJNQkFZV0l3Qi83cFAwL2Q5SDJOWUh3akgrbndJQzdLQmdWVXc0Ri8zRWNQdldCL1dCOElYdTFhUmw4RkdZTUNIQWYrNmorbTczeHU1a0gvZEIxS1FEUXdFQmxiQWdIL2QzMEZkOWdGR2IrK2YrMFFJc29HQndNQUtHUEN2K3pQR0h2Z0F3OXY3N01BblFwQU5EQVFHVnNDQWY5MmZlSDVzSDIvdmh4L2pXMEZPQmhPQkFUOEcvT3MrcXZJM2ZHelErc0N1VDRRZ0d4aDQzQmxvUFFvSjlLNzdOSDMvQXgva3REN1E5WWtRWkFNRGp6a0RyZEhMODRlZlJPKzZUOU4zcjZXN0dTSTgvSFFHQklHQlI0Y0J6SU52UFh3MDNuV2ZwdTlldUxFK2NQL2hwek1nQ0F3OE9neGdMT3cxZG00R3VYZmR4OGY1L1g1b0kvYjlKWTltRWhxMEJnWWVHUWFHbnEvQ05nUGN1KzZmb2U2ZmVtRFpncnpYNi80ZXVvTm9ZT0Jia29HQjU3eTVtVVNpN251dDJrYzkxT1Y3SGxndVFUNGM2ZlVnTElnKzlneFFmN2lmU2VXL09jNEVHTjZ0VHhqZWVqenJ2cjN5R0xqbkhyYngrOXZOSE9tOS9xTWVLTXBGdlppdHN1dWxyQlJYbGFYU3lPYkQra0NaZW11RUdMMndhK3Bld2xjanJDYVlvL1h5YlRONWx5L21aa0RHTnpqS0JOVGdiWHVlMUlsaTRQYXhTK3NENXo0UlhHWDd6N3BLVnN2NU1GdHAxMGRaS2JSS1M2V3h6WWUxZ1RMVjFnbHgvV1ZUOXhLK09tRTF3QndHMjlrZnN4MVhyUDI5OVVHbXNWaUNuVFRxMmdSVjh6MGVlbWk0NG5Xa2w5WUhEandNdUlwZXEvUFFnQWV6MVhZOWxKVW10dHBTYVhUellWMmdUSzIxUW13TlBtVnFYOWhYSzZ3R21PdmtsdmszcTc1cXR4Vi9jR0U2TEJHLy9TLy8yVitOVVRNWis1Ri8rS2Yva2tYQUZrVFQ5eGR0RDRyQ2VvaXdWL1J3aWZDSjF6Y0RLd3g1TUZ0dDEwTlpLYXhxUzZYUnpZZDFnVEsxMWdveGV1RitUWDFicmJBYVlHNmErL3JOcUhMUmJhY3VjbmdPZGxBcjVlVTYzcnFNR0pVNDlRTFNSNFJkUFdBUjkvV2Z6c2E2dXJ4U1hhVXpzeTUyblpYcENISnVGMHU1U01VQjlZQXk5ZGNNY1kzVjA3ZlZES3VNdVRmL3Q5LzlSNS94Nmd1SndYSDI0N1hYY2t0L0p0SHdYYTkxOU55NWVQcUhQNXRjdCsrNjFuMnNEZm9kU3hnZ1FqZVhFcytBemR4T3diamVUd0U1TSt0aTExbFpLUXN1bGtvVm1BL3JBV1hxckJsaU5QV2FUWnBZTkYvTnNFcVlvNTR3UDNmWG9OaWR1ZE51UTRmcU44d3VFZGgxTnhpS3RVRy9wVHNpWjJrODdleUhnVGZZMGRKS0RRV096THJaZFZSbUFNaDYzQ3hsWTVYNDZ3QmxxcThkNG9iZnFURVRqZlRWRHF1WU9Wckk5aHdIQXlhK2VHa09uVys0ZlBoNjNldFlqV1NqUnNjSjBuckxReDk5MlhQNUk3MDdXWk1uMlQwU0QwaFdVVWRtM2V3NktyTUNFWUZ1bG9TMHc3ME9VS2FaMmlGR2d6cE9nZFVPcTVpNUc3LzcwZGgvQ3h1amhUc0drMCs0VEdDMy9NYmJob0Y2UERQVTVVTVBWYlNWdWZ4Z1piWm5tbXpGWnNOcFBsM0U1OGFzbzEwM1phVXdIUzJWNmpBZjFnREtWRmcveE9ocytlbGhWRCtzVXViUTlac1YyU1NKKzlybVVCbFJUZzJwa2ROY1o3WjhIMnBZOWZaTVVKZE40T1VxNk5XZjVSdnp5VDNUeXRWYUZ6NjQ3aHl6bVF6alFxNTJjOHBNK0E0K1Ywc09xb1RJOHFDRXB1VGVBTVNiWG1OS0U0N3dOUUNyakRsVTVFTmh1dWllS1VvN21aTTlsOXdPdjEycFhoQXNBbEJQZUl5NmZPeWhpbVpFeSsvR1pVOFM5cklCSG9nS1JIUE1aaktNUjNPMW0xTldZTFE0Mk5WU3NZYmNrK1ZCbVNvYmdCakZ5eS9oTmdDcmpMbU93elpXeCt6M2g1bGQ4bzdiSnZpbGh6em9wNk05WHZYdURQS3ZtMlhHMzdlVytWMmZWb1k4ZjQzNUdEbG1NeGxHTVp6dDVwVGw3WldIT0ZzcVYyTThYUnFVb2MyZERETmF1YSszOUtCLzFjeE5IZXJEamxuM1I1a2FNWFpjdkJvNFRRM0tDVjdpNlhXcSt6N3hRWTJaY0ovSVF2Wm1ac1hnbXN1NnFJanNlczh5bThrd1V1TnVONnZNRllTUWM3Y2tZampjbHdWbG1tZ0U0dnJTazdsR1lKVXcxM2Y0d2JtZVVRVmFtVm5DbW10UE52VjZpYzdNclJwODlLTThYcTNQRUJFT2xqVzhtVm5aMjNFYkpQbVp6VEpyWmhqWDVXNDNxOHdQU2hTNVcvTFF2Q3dvMDFRakVLOHYvYzVuSTdCS21CczRMR1gzamJxUG83RmRuY3BOMTU1c3ZYcFZVZGRidHh0dkliaTJVb25wRVNMc0xZdWluWmsxVEJ3SFNWNTJzOHlhR2NaVnVkdk5Ldk5DQW1GM1N4NmFsd1ZsbW1vRVlqVElUTzlNbXc2K1JtQVZNNGRPUE5NeFdUQU9qTHEvbWVrOW5WdXJteldzbWx2UXVRYTFVWldyMDZwcGc3ekw1cVVXdytMY3VXTUVPZytTakZoVm5peXpab1pSYkErN1dXVlZ4alBQUFN4bFlwWjVsd1JscW00R1lqVHoya1V5SVpHdkdWakZ6R0VTbk9tWWJKaU11dC9PakcwbTVqQWdIMStFdEJ5bUYwSzJnZnNPcW5MRjI0YUdWZnFxcjJ2U2pJaUdaMmJ1b214NlFUQTBsWGd5ekFMNWVVYmF3MjVHV1VaUnBkZkRVcVV1SmJBa0tLV0lYTTFBakRwTGptdWJnVlhNWE82Y2pza1M5MkdpckJlbHFibVIyV0xPKy9iamh6cmg3NkVxWjgvWFdsSXJnK2kxditVSDZKTmRxWkFjSFpNODQ5a1NIcFBaVEliNTJqV1YrYUphU1FwOVFabnlEVUc4bHVrVVRhUFZ2b1pnRldZbjNtOHhPeVlMUk94ejYzVi9iQTZFYnpMbmZjMlQ1WmZPTFBCY2c4YW95bmRjaFNGSFgrMVpkZ1lYUlpsZHhWa3poeHhNWmpNWlJtbjJzV3NxODJDTWkvcFk4dEM5SENqVFVFTVFiMlFtdzZiUmFsOURzQXFaNnpoTWFiSGVyZGY5Mkt3UTY5V1RCcEhzdHJ1b2lGTGpmWUM2Zk9TaGoxNzdjM2hIcVZ4amRudC9rR2tMeW1NN1B6V1p6V1FZYWZHeGF5cHp4cEFLK2xqeTBMMGNLTk5RUXhBanRsem1OZ1Nya0xscE5WNHNCK3AxZnkzVHorKzRkK2FibWFobWpqVHNvMlI0ZGJvZHlEc1BhWXJBWjdiMzE1alhMbU9SMWx5NHdXd213MGpZeTY2aExHZXFJc0RMVW9VdS9mRlNvSFJGbm1TWVVjdDlFNi95bGRXMWN1WWN0dmRwYjB6cjl6Y3lrK2ErZTRJdnVTOE5aSWxaM2s5djVYbXRONXhBL3BWbDdXYTI5eTh2MzVwWUVSbk1aaktNSW5qWk5aUlp6WlVFZWxrcTBaTjl0QlFvVTFsVEVQRWQ2RnVtSlM5ZlU3QUttWFBZM2grakRtaDFmejJ6NSsxeFJoNm5hcnRlZE5RcFRFZDd2TVprR0RrdlAwZkpiTyszMmF0MXBrbnFNcGdkQTdpV1lTVGtaZGRRSmswNE9yd3NPZW9rc2FWQW1YYWFnb2hYK1h6MmtVeFFubm1ValZ6aUwySU93OFBYU3FMUm83ZWpKT2xGcVdOV0lIU25GUXEweDRNbGQwQTFWZDVPZWl2UEF5cWRVVEhTN1cyUVI4aHM3NS9vVEM2bTBSNUxZemFiWVJUQno2Nm16RzZ0Sk5UUFVvbWk3S05sUUptNkdvTzRYbG1aVENDbXJ6RllCY3hoZTcraXFib2VVNTNSdXBHYlR4bVFOM3htc0dPdnhUYkR6dEtlTnBMaHZCdEoxaWpkeTR6aE9PTFpFYitKZjBQM3hSRVJ4ZTJ1bU0xbEdDbndzNnVVdVJuWHBmd3M2VEVyM011QU1sVTNCdkVhVzJadHVERllCY3hoZTErcjFpWkY1RnY3dHpGVmdmU3k3WTVmMVdhd1Z5L3UzdjdzWjUrN2ZaZnZBbDVuNUx0OVY2dHd2WEpyZWZzMWhwd2hFWm4zYWtxMVk2amtzUDlacXVJdEh4MndpMC8vTDAxbXBDMk9qTzdTTndkdlA1bDh5Mk5LWHlCODdzblkzdG9NaEd5NngwTFVRbmhicWhiTUZtU1licmRTRithdHFsQmNldjdpNzBrcnd2SGR6M1NGTTN2WExUV1NRakxvQzhvRTJSaEVuQWhSbHQ0WGY3S3JmSWxyN2ZtZnlRWXBmMk93OU96azV2NzlrdzgrSDBYWXh6cUN0N0E0bktTMVByblo2cjUreW84V21aSnJGMHI1ZTNQd2FuVi9wMnFVd2FFMTg2OEhLRlh6RzkweVA5cHpxb2Q0dWx2dlJkclprNHo5SFJWUlgyMGNKVlNsQjQybnFlK1dFdFpjQXlFcjZuN2kzNVlpZ3RtQ0ROUHRWdXJDMnpoeU1MZzJ1b2pWQWsvNjliZXl3NkM2cFVaU2lDUjdnNUkwY1VkakVIR2VzaXRNL1JGMlY3MDlJajdtTnkxYmNXb01scGFkaEs3MVpYWXhZTCtNWTJaOEJsNVlIQXFLa2tnZzdpZXFuRVNWZGIvdGQ2QmVNN084czgvOHZzVEJ2Mk42dkxqZHJRbDc2WHV4dmYrV0NmdHBvUVdMSTEzaGptcXRHWUpaZTRZWmRnc3pXeUlUeWhCdzh1TDhraXpEK0lnWk5lcFVhb3BHVUlhbFJsSzRBQ2pDcks3bUlHS2F5UG1CclJ2c0J6Qjgya3V0enBKeVQ1dXZod3FJNldvT2xwYWRaSExHWHB4SHYzVi9lNW9VeHNMaThLNjdkMk1BWmhkMzZmcTRpWmI3aHRyNGNGTkszOE16SklaZjJvNzJlbUdac1dpdU9XZ0FNTGFCUzVFWk90cXp4SkhlVnA4b3B1Mzl0UkVhMmVUQ1hvTXk5L3pkdTJTQzNlVk5nNmkwQjBwQWMzMG15UVoyOTVra2tFZGtGOXRTUkRCcnp6RERicVV1akFaRjFWNmpYVkhaWUxXVG5pS2F3cnkwYkRvTVM0MmtrUGJuUFVHdENpSk9VQjJtdG5hd085eVczV0k2NHFTUjhMa0pSdmxXd1J4WmV6dTczOFZ0Y3RCUE1yR3NPTkFYSzRzUll6WDhGbWtVRng4cHB4LzgzNEwydjlzVlQraCtyWVpEc3JvK0h6Y2w0NDVIQkJUMFpkQU8rVG9JMzk3ZllPSjNTVGIxQ1JDdzlBalVYZ0xxcS9pNndLOFg0K010cWFpU1VmUi9HUHR6MjVxMHhxd2x3ekoySzNScDJmUUVpakJLOUZGaWFTZHRCYVpBclJ2WGNHUXNOWkpDYjFBYVBqaWJneGlOUlFscnhmZG9RcDB1L1dFdXdDZFJWUGNMdTUvbVlHbGxBejF5ekE2SWovVnZEQVM4NHVKZ0tVb1VWMXl4S0JocHdCRHBFeU9maWJZT3lCOWpIQzNpcmZyT0UzamdZZlVFNmRDR0xCNHhTZlR0N09JWXQyUjdmOGpTRWRNVlFUZUo0RUpiTDk4cnhoN2tQZzhzK0RjaTJibDRpR0prMUQ2TldVdUdaZTJXNjhKSklKRk40ejBZakVXSm5xWGhid1dTcmtCaTNyT1dta2loTjZoVlFZejZvcE84UnQzZkZkRjNJRWZPQ1VOclVMS3R0Z3JtZ09Fa0xkUlVIMTRqVUxnS2k0T2xLQ1V4a3YreTMwb0Q2UTJZOUFBTGl0Q2hMaHBGMERVM1E4ajM1dDh1dXY1SFhualJFSjZNZlkvWU02Umo0U085YTNFeXprKzI5NitLS3QrV1UrY1V5QmhHMkRIMzlPVkEydzV5U3FKNzR0blZqQ2FOV1V1R1plMlc2MUxadEVZTkRHYXBhV2MxU2N2TlZseFk5N09XMEJYaU91YXdhMHFoUHloQlduSnZEaUttMHE4bk5uYUlzWTVvbjlHc0gvRHdGMHJxZm5Pd3RMS0IrWkw0OGJDQndqSkZGbG1MbHFVb0plbmovN0VUZHFwNTRWU055RXdVZVNtQTN1cFllb1NqRlpOcCs1WFJMYUlzY09kSGUrNTVSSndBRVkxNEY3cW1hZEpuaHhRZGhPOXlOV2V5cVUyMTh0VlJYbDVBODFFYWFML3g5WWUwRXRLSHNhU1RpMnZNV2pJc2E3ZGNGKzNRSEhPdG05VDRvWWM0NXo1TS9OUFozSTRvMVVtNDlqOXJLVm4vclRXRi9xQTBmSEEyQnhFTEllbXh6Y2srREoySTRWTmIxQ3dVQkRQYk5HVE53WkxaQ1d2SXVlUEU2RXhtS3lZbnVDUXdyV2haaXBLR0dBVWpLZFl5N0FsUzlIRjRZZkpBaGlZT1dRbjBjRDRhcDBpVzYwZ1hYTXA5aGJUUFBWVEVrRTliY1k5WWlhaE1ldnIyL2lRZE5aOWs5emw0dThlWDdLWnBuMXBvaTYra3lJSElKRE9rMHBpMVpGaldicmt1MVZidEVBRVl2dDNocUdBamJRd3hraS9BbWJVVTFaOUNmMUFtMXVZZ29tWWxINFphNHlWTnZpdURDbmN2d2FDdmpDTms3WHMrK29YYjNlUlJjN0Mwc2hHcE0vd0FkWlJZamdxTGc2VW9wVkhvaG1qSG1oZE9XRW9teWlkeWlVc0tZSlN3THozUzhZc1V3M3JkUDVaQ3l6bzZaTUJEQ2UzSGlQN09JMW9pS3BPZXRqYnBIay9VRS8yQzFJZ2M0RTBrR3NBUHlrQzdJeWJSOUJHSW5CdFNHck9XRE12WkxkVkZaK2YzdWZiK0VXNXRNWFdENHJSektQNFdUTTRTOVRUMXB0QWZGRStML05jY1JBd3Brc2I1TWwva2t6dWhNemxNNm9pbGt3VE5HWEhUVGR6TndaTFp5ZHR4NnBicDZtZ2o5cGh3Sk1HVStmUFVTWk8va2txQUhxQXJKTlA3bENJY2tvNW5NMDlvdStnd0Y3YWFnQk9BZXVCaGlvOUdEandpYUtKby9xakRSRHVZSHNVNVMwMFA1YTZQa01ZSWdSZVJNM1l4RjJFRjl4bUpuaVlQODZkSEZiT1dETXZaTGRjbHM0bDNWMVBSYTJIYWRDdkZOdUdGMndJMFp5azU0dlVTRGJWclNxRS9LQk5uZ3hEYkRBbkYxYWJ4RWJJMkhTWk41UGJPcHV4cnVkemJjZkpMMUxrR1lhbXlnVnF3enkzekdVazNkV0tkQXBlbGFGbUtrb2lDT3dhRWM4MUxUaDdobXhIRy90M01FNnI3QjdtdzFRUlE4dExacXBOQm5vbzlKOUdjRU9aUCt6eFF2TDNmVG5PNG43WUpXZ3pDeGZZeE1wWkg2YlNIaHJORGtuZVNvRTVPWERGcnliQ2MzWEpkSXB2V2VMa2NpK0tKVk95bGlJWnk4bUZBakxEU25iUjZXdkFNc0d0TTRRS2dOREJ3TmdpeG5iYnhPK2V3ZzFWdnV1RlNKVzlEVnIza0NYcGYwWW8yQ0V1VmpWaFYxNkhJVmlEcFVCWlppcGFsS0tXNDZZWUVibXRlN2h5VHBuODFZSzltSHp6TXVqOEJwbVF5bGtkbEMrRnJnN3UySjlWaE05SE9pN2YzVVd1T0tkcFlESnFWRHI0djhncDJ6YmlBQ3MrN01NU1NTY2kvOTZIeTE1SmhPYnZsdWtUZDMrQ05wUnk2N29nQkFBNG1wRDFhRG1YT1V2THRNMVpmQ2hjQVphSnNFS0tvKzhNOW1FU21IM0xMYXAwRVUrUjdKcGlPWFAxdEVKWXNHeWdhb3FuQm1yeDBHbnZOZXRHeUZDVU52cTN1ODhYckI2cWdhT0pxMUtnRnJzUVpvK0pVZHEwYUVyNDIyTlVDM0oyWTdhVE5YanUxQ0dVOHp5MzVtK3lMakZoUlpWSm0rUXBFOG5JRW5Ka3loT3A2S3hXMVpGak9icmt1b2V6R3IwRWxocTVwYW1hcW5UOUpKLzRLWGVyS1dVTDRDTlN6MmxLNEFDZ1RaWU1RMjJtai8xL25NRGtWN1RreVJOQjFJOXRUVGdXNXRuNmhadWJveElFcVoycDduMi9qaXZkdWpLSmxLVW9hbCtnZXR6VXZkOUlSQmx6aTVJRCtPQllqQ3ozUXo0M20xSGFkbDJ2aGhiMUN4dERRSVNOR2lMTkh6WXZGMi92QWZFclJKN0lRS0dWMFVBWVhmNjVDYmE0K3lkMmpKemZGd0VLSktXWXRHWmEzVzZvclVzcDR0MzBuTWFPbXJWRXZEVkwyVTFmZVVoVFZua0pmVUNiS0JpSEswenhrY1N5TzlxanlFRjB5djNWSkwxZWZyNUM1bnB5RzBNNnQxaFVXRkFkTFVkSzRSQit2K1ZMbkdSVlNPVGZVbit1RlNnLzNjTGU1OHR3L1FXR0JKdStsdXhOWThGa2IxT3dpK2J1SmQzYVUzRHRwM1I3Sm5GYmlHQ1hnY2xtSzRMUWVVTXdyK2VtTFl0YVNZWG03cGJxTXV0K1dPYW1oSEI2cUJCaXV2Q1greVoxNlU4akgwM3VKWFJkUUJrSjBwdm15VWxNbUdIVmZJbE1NUmh2SldxQUNOSklMWUEzQ2ttVmpJRWYvTk16WGFDZ29EcGFpcEtEVDBRM05senA1UmN1MmNQelpRRGVZaitnU0FpWnRsNVlRbXhhZWlqM2JrNEt3R1l5NFZFaEw5S0hrWkhLYVBBYTF1K1N5NVM4ZEFXRk93eUcrQk1ISDM3Mjh2R0xXa21GNXU2VzZzQXVzNkp5S05WdmtxcHlZWkg1MVFKR1F0NFJuZGFlUWo2ZTczS2dUS0FXUFhBMUN4Q0t2dElXNVV0cXhJdm4zMG1DeEFDU2xHTnRQM1EzQ0V0bEoyKzlwaWFTS2V5UlI0QjBIWFBtaVpTbEtLbzY5N2tjOVVyV3ZpUW1uYklGRWdQKzlUYnJ6bHlxc1ZwVjhTVzNYK3NnZU9JWUpuN1ZCVFV1Yzd2UmdhYk9iQkl2Y3QrWXZqa2k0blI2bXJFc1dhQVl5QzZWWnhhd2x3L0oyUzNVWi9mNVl6Qy9RVTRocGEvWlhCeVFLZThXcU80VTBuazYvQ3VFRVNzRWpWNTRNQk5ZRFVlLzNVZUp1SllhSGFsNmMrWHdqamJ5UEU2RW1ZWW15UVNWam5wcEROZHBQbmJnVkZBZExVVkp4cU1IWTFyeXA4ektWVXRsSmFNOWp3WWNXdGhJbldtVFJmN25aRzBCZW14QzVSZUpTeU0rMDBVaTJveENJM0ovVE05dFVremFkY04yajV4WFhpQVRuZlBrdEo2bVl0V1NZeFc2Wkx0VDl0TmpDakd5WDBGUGNTYzJ1YWQ5ak1aRllMRUdnNWhUNmdsb1p4Q3VpU1lMRnRxeGNJekh4eDVGYXhTc0hoYVpMZ0ZzQmM4aEJPUm8vVWEwT0liQVhCMHRSRW5CeHQ2M3pwODJJNlBRMGFhTlE2ZUdOdXp0VWJUeXNlSzhOS3QzSXozU1ArNmJZUlJHNWIxdGk1bWVzM2RvWjVCZmZOOUsva3lic3F1cHF5VENMM1RKZGVqYXBvV3RiN0ZsaHJiRndObVN4QklRN0JOeWxKUzFEcFZKSWV3K3BOaWRRZ3FQazNpQkV2ZTVQWlY4ak4wbngzWXc5RTh0VnRhYlVJQ3pCWEVkRE1qU3JnNTE0UzFIUzhOdnIvZ3VVMTVaamZXTGpXRk93SWllbHJiQ3pzbUJBNTgyMHpzOGlVUmlFb1ZEYVAyNm1XeDFvU0pLek1OYjgzWXJKMXNXOFVLRjh3QWN2YUZkTzFPQmJQbE9yT0pZTXM5Z3QwNlZuRXpJNFRRMG8zRTNOYmZLcG9iU3RPU3lXc05oWGN3cXB4L0VCcGVHRHMwR0lZbitmRE1wbGZqVU94TUR2bUI2cHE2MWVGVzBRbGlnYnlFRTVqUjJwVm9mZzJJdURwU2dwN0xaemZjbDd5aWpPbHJwbUxEQm9haHAzem9DbnNMT3lXT2VwM3JNOHFBNENqVWVKMUpXMGM4SmtNaGtKV001dXlTMndXOVdhMGQzeFZFd3NleWpTcU8wUXRzVnVtUzdVL1RRRjJna1ZPWEVCenM1NUVWaUxwZnBUcUk3TnVJRXl3VFlJc2MzRVNJK21KZW1hdmhvSDRuVm9Fd3BhY2RtS05naExaR2RQRHBmb3hXemphS2E5T0tpNnYyTTVqSStFSFdmU0U5RUM0SkNLNlZIMkNTd2Vac013UXloNmZmKzM2M3QvZnd3NHNzM0xROGlGb0dkUjNWenVhV2tBRGxDa2llUkhPeUdMMXVDQVJ4bXFyRllxUnV5YlpFeVZHdlVvNjRwSmNCc2JVdlBzRTQxWlM0Ylo3QmJyb29JaHMybEhMa1ZNMUdTeGQ1UzFML3cyUzVoTTFwdENta1BjU3l3NmdSTGdrbnR6RUtPT3FPOTgycHN1ZUtseFlIUXBtOGxETllKckRwYk16aG1UK3pjWWpNaFdoOU5pTFE2V29xUnhpZllpelFVdGNNeGVzNitib3RUdWEzS0pzOFhOTXV0MW1wTmVNR0FBOVM0VFRxR2VqNEc2d3VkMVI5M2ZUeUxNanBJN3hsb0pTVlBMQWloYW1kTWVKVDZObEVTeC8wL2tycWtTSnNVMFppMFpack5ickV1OXh3ZjFNN21ZR3l1ekU1WG4xLzlCL016bkpZeklacW4yRkphQzJoZzhOUWVldGZmSHoveDF3blhqKytKbmZvY2M0bW9Pb255UEQ2YVFDK211aU9vTG9rMjEvcjMxc2NGVHgyZ1ZielVQUzVhTnZ1aUQrQmVqem9WbGZyY1dCMHRSMGlKaGMyQlg4M0luVnZuM2txWGQ3Q08wTnRrZzlVMVBacm1Pc3JvWDlaTnVNN0hsbXRvVW9WeWs2Q2xHUGFmSnMzRjZuNGk1bFhpL1c0L2F4MXdFakRrTlMxQ01NTlB0V0ZveGpWbExodG5zRnV1aW5TZVpUWExhaXQ1RERKeTBvU3UrUmZqRmY2NCtSQ3pmWUc4MGhXb3VuUWZWR3Z3Y1RlN1dKdmUvT0tDcDBZM1JnMStOUllad1ZEWXk2c2tFRE9FRlJkcVNSRWV4cWVaS2F4UDJzNk9YTURFQXhPUnFEcGJNenJFeWgwSjZBTHRmMms2dDAzSGZmTkd5RkNVaGp6dkkzOWU4M0RtakRnSWpuZXl3Z205T0hXZWxvMmdGNysvei9jdGJlZE9GSVJoVjJ0WXJDdVcxQjBqNWZ1S051L3dPN3BQcGZ0UXhKMW4wRlBRZTB1WWZybU11WGZZUE15elV3RDQ3eWdsaC9IV2NCbG95ekdJM2ZYL0Rwb3VXMFlVeTlFenBPQldwRUFPblM4amY1R29OWGtUcCthb1N0MWlxUDRWbG9MQytPZ1gvTStEYW9ITFlmMjBiOWZBMUFSajM1aURDOHF2Q0VDclhVZUkra1F2K1VROVpuVnhEZk1ON2EvSXZ4WUFRZ2MzQmt0blpsNzBTclBGQ091cW1lT3pGd1ZLVWhEemRWVk1pUW1IcUFPNEJpdW5GWEFRbWQraktoSmpQRy9QeEtjaWVoL29lMFB1c0RXcXFrY2pFMGxZNmNNRDg0VFI1bnZzbUc1MVFlNEJuZklyeHJLYkU3a1JMQzFLMW1pbkZOR1l0R1dheFM2MTJnUzVxaitaQ2N5eWFLMlJyMm9KRjY3S0V2eldaekF4dkNYR0xwZnBUaUQzSWRLRXFEK3JrRUN1Qlg3LzJnQkl3WXNlYkwyM0RFYXYwME9wbExtTnJnaGpOSkVYVWorN0RNcTZwWW5Od3pFT2k2RzE4OG5mMXZweFFOUWxMWnVkUWpVQUFDbGkwQVp5MU9JRGVkTGg4b2dZb2FSSndHL0NLcnZ5MEE4VS9TZjBDeGZ1Zy9vQy83VzhHck1ySEI5VzdIdGJRUktyeG0wYzhpSzZKRmwrczdBeDU5U1lsNjlJbFZLSTNKWTc0THBqNGtyZDRacmtUTE90N0JraWdFTGRrV040dWhBdDEwUlJFS0VQYm52YVphRDdQMDlDVE8rTHhtRC9jbW9oV1lUVXBMQU0xbWFQYWZZTi8yd2ViQUllVFBZSTZGdldRUEhreTZzb0VVQ29vb3EySVU3SVdSVDNKNWcxeHNxWTE0Q01sVE1UVlhsaHpzR1IyemxTdmdjd0h0T3ZwbUk1ZzJvb0Rpbks2Yk5FVHFTRlJjWWxQMFFtLy9GNFBqNmZwSm9Ic044aGxwS1lkR0lHcGtaZUxzUkhreFJEWFJWNlhpZE1TY0MycE5XbkpJb2xOdGZGVE03OEFBQmxJU1VSQlZGU2VSamhMeDBZN0JQQW9EY1FzOVFPZmwyN2QwU0V4M21mb29YQnJ6Rm95TEc4WFVRcDE2Y3JRdHFkVFdEUXBvbURMMC93M2txV3FKeFJWZVVzTnBMQUUxQlpHVVcxMmtaUzdIdnNiU1JmZlYvc1dUV2FDL21NVkdNbnRKbmswbFhWZm51WmZUOGN0WTIwSXNnTG1VTWk2Q2FZbzVyMVFXa0o1bUswNDhNRUFIK1NOWmN4VUFkMW1ZamxUaE1udjlTRE5ZdlFybmwzUjBpckNWbkp2RXhZZlN5UXZpcnBQUEpMdHBiTytkSHQvUjMyM0VLT3ZiVU5iSzA2ckRlK3MxVmgwS0VlTWhqaXRJT0c2WlFhU1QyUFdrbUU1dXhTbFVKZXVET1BtdE4vSFdrTktpUGdTR2FrNEpFMVQ4WVF2WHpTZndoSlFHMERiU2I0VnkzdmNBOEtIZmorNWMwK09qTm95QVRWcWo1dkFQN1hpaTd4TUE4VXIzY0NUWkdGUGE4YWJneVhMQm1yQnZRUUtoZ0pVMks3SThWcEJjWmlndFBIcGxVeERtaFIrMjFGdFB2ZTNCbW5KVDFjUGRGbmt5aXVHZjJXZU02U0I1dFd1RjBaalRDOHZydkc0blBpVmhiTno4bUk0LzZ5SWppNjVLOXo4cnI3WGd4SWlld3BhYUxjenhYR0pEa1hYcERPYno3Q2NYWXBhcU12SXByNW9yanR5MCtxcVhNeStrbkMwbzRwOHpsSWpLU3dHdFk3U2ZDS0d0dUIwemtrYWFVTXFtcE4xZWFqNFZ4dEV0THBwM2VMVDJ6MXVnSnJpN2NUVWFEZTVZL3JVNVM2OTQyd09saXdiYU8xVEJMMWtLcWNtYndYRllRcndORkhaRUFzc1NRTFMvMjB4Smt6OWI1UDYwYnJoT3RhbGR4aXk1bUZjVXlBeHpqRlZnT0RkOEg2RlVORmoxTnhqZXRZN292L3ZZZy9TcklkSGtVT1BvdFpJc3NkN1lUNjhRamg1N0UwVjFXc3hhK1FxMG44NnM1VFlUSVpsN0NhUmluUmhvMDVsRTFadkVtbFVwSFFTMUxzbExIZVNRY0dOUHlVQ1ZwVENZbEFkWUJ1S3JRbWNNMG1BYWYweEFqSmsxSmNKcUw1endRUUtRVUlUN2MxMGVlZ2xNYm52aU13Vi9UOS8zQmdzbVozQWQ4aE5VZkdtQm55OHo3M0pQMXR4NEx0MWlETVR2eXlseWRQczZTWE4zL3BqTVQ3Vmx3YndTYllxUlFqdGlXUFlXcFNWT0ZGdzdSMXBnWFhLTU5XR0Z3Z1ZCcytTbm41OENna001ZmFWb1BsWi9UZC9HYWkyMDZjak1qbFBQSmdzU3JlS1RLNGRQRWdMdFBGQVo5YVNZYWJkTkdhUkxpT2JBR1ZPOG11c243YWVhMmxSUm1DYnNaL3YwbE4xbVpZYVNtRXhxQmZBK1VnMFhYRmEzTkQxVWxhSXF6R0lsL1JtZVpDaTJIbFJsSUFkc1lBMEZHVXgxdGNoR29PbHlvWjRmZmtFKzhRWWdiZEVlZVBNMklvRFJ2SG9SMzdpOXpOOWVNcmtocGJlRnlCSTF6bC85cEc3M0hQMzd0OFdwR01rY0NqZEszV01BU1U5WnVWa2wvZkMyMDZpRnFITDdQNGN3WEVYSXludEY3Z1JORlNOSDEvYUo0WVFqRUdWL0wxaktxVzg5cElqZDFGN2FrdUl6cXdsd3pTN1NtV1JMaU9iMEgvdFVaUW52cm1lL3U3dkMzTElUNU5heGo1OVRNL0ZwVmxxTG9XbG9OQ3ZKNlVNazVwOURndmRYRmZndzcweGlNYUJ5NU5rc3RTSzl3ZEpwN2tWN3lZZzBCU2RjeGNBcGtIa2JReVdLaHRuU2FOemlaM3lrMFFieVpKb2dvcG5acTVvOFpLSVRMYk8xWkVOOHpReWpqUW1WNUt5WWVyVCtxbFlUNnVJdFlyN0FGanVlQmlpanRjMnRIWlUwYU1SRlczdnI0M05xY2FKNkpMRS9BcDJ1RTQrMElBbjZhRXdJVXlyWE5ZZ2pkYjJzNEh3Rzh6bU0weXpxeUlYNlRLVkRYbitiWTBPVUZLUEVQbDZ2QzlWa0FZUXBRSm9zaTFIZXNtQ0FnUzRmSzBwTEFPRmtlMDlibEZXK2N2bVNsVmpFSTFQcVNHOXA0RHh0UWVvRnJ5Ty9hYVlkQ0ozanpoQU9PYmN3ZjgxQmt1VmpldEo4ejMrUmpKYzU3OXdKQUhZaThOLzRWbjhvQ3ZGZElkZ0dtRlZkUis1c3ExSFhaMmJFbkRrWWE0TmVaNWhIbkUwMGJVUisvRDgwb1BvS3lORzU5N1UxVllOYUZuTm9ITis4YUdLcHJrR1ZnNHp6T1l5VExOYnFZc1d3elRRbUxUODA2alZ3NklGVmk2T2NWaFduM0lrN1RzZjVhUjZOVXNOcHJBTWxGd3dsMVZlTEw0MkRCRVRNcjNmbkxHWHU5RmIyS2VpdFpoOUxvcStXODQ3MERUdmNpakdqMk5qQWlVNzE4YVltN0lmamJZK2N2ODRhZzNZOGZYNFZDc01kRlJIejNmeDZDc2YrTXpGaDQ2Rno3eXJFVVYwZHZIMEQzLzI5dDM0bkVzTUwrN2UvdXhuYno4Wnk4SnlrejB3NHk3dWEvMVIvSlJadk9lb0FLWFpuUEpWeGR1QnZJUmRKV3g1Zm1QRUxwNjcveG5HZmtXclJaRFRSb1ZiRFBRODkrUmQwU3ZlQlhmUDNiNmJsSkNib3c5M0RpeDZhY2xFWDE4UklsbG1zeG1tMlJWUmNMZnJ3aEtGa1UzL0Z6MTd6UFl3UGV3emRwc1pYY0NsbUpqVkY0STBTMDJtc0FTVVBPcXdMcHJ2ekZINXBpQmlSZXhBWXhmVFBYYVhEL3kvRFdkNEJ1eG54TE8yNk82dkdIblpGQ3c5TzdkR0RHY0pxY3JqUitKVnhVeVFGUlFIQWR0eVAzRWZURy9LVlcyTEhyK2dNUzl6aDQ2UitCajYyRkdZeEhwUS82cUhmRTYwOWI0Qk12eWZ2U2Z6NEliN1RLSjlrSW1iZU0vVW1GcDdYc1dzM2E1ZEY4YURha1pQTnQ3eEMvSDl2MGlPMW04OG1lMENibndzQmxWaU5Bc1p1eVdLbmJ1V1NtRXhxTGJhbFV5YmIrMU5XUUxSRkVTTTFuYjFSTForNzBuMlExMEsrYzd2aTUvK2Z2a0lIVXZpUGpPSWJncVdrWjFyNzQ5L0tpbVUvMm4wVkZkQzRvNkM0bUFLR2I0cjdwV2tZNHlKREMyK0hpcHhZdWhVSFJlalA4RjN0VEJKb0lkTDEyUGM1RzFTNW13cWxZalpzVTNXRXRZNXNnUVNNbHQ0SmJOV3UzWmRVYVV5QTlqVys4eWxFYXNsSTRidzFKdENvUlV6ejNUc1BCV2JrbkdHczRZZ1lnM1BIT1ZKU0tialJJeXJlbVk3M2hBczUrd3NLQTRtZU1QSDM1WXlRZ285TXhvNTFuUDk5Ny95aTZpZWMwZGx0UGdsTmxlZG9tQzRsbTdQT29sYmhhWUhsdUNoODA3SHpwNGxPclpsakNWcklWTEpyTTF1Z1M0TVhhMm1oYTNjL1oxR3UycXpsSXZDQStwTm9iVFJFejJNT0YyUEdaL1JIMk5GM1hYQTZBWHhwaGh3U0NoMlIwK01rL3Jta0xraFdLN1pXVlFjN0luZ29ZaFM4dFI0TkxDV1cwUEV3eE83ajUrdm9DcXJBN01PTm1KRTJIT1FLeFBwNzF1ZWRweUhFOU5UUzNTOFptUE14WVZJSmJNMnV3VzZzT2JURlhwTDcydWpUL0huWmdtd1diS3JxVGVGMG9ZOE1DTk84MkhVaC83NC9WSUFBNXR6NVNsMWVVRmNGK09NVXBVMG9Vem5WQU5xZzM1TVNqY0V5elU3aTRxRHhHZHhqRjBQd1d6Wnk2MUZwVk5Rekd5clh0YW9IVlJsY3c1ckZaT0JLTTNadmtJK2MzWU1qaTJpMThTQTFQTE1ET29iMGIvekorYjhjY2M2dzZwbVZyZGJyZ3Q3azlibXhVUkh2alBSbm83MU1aVnVLUjlIRDZrM2hWSnpMRnB0c1J2S2wvbTNOSXpOUUFRZkJ4SkVtV09hbGdHVXNsM3N6a3JSWm1CVlptZEZjWkR3YkE3WEpLUFBXbXI1TEdNYnpEbFg1eE5VWlhHb0txUEc2c1doQmViWStWbmpVNkQyYnJRbVU1a1RVbGFWQ1FSaHNUSlpUeHRhcHlMVnpHcDJLM1M1WjlOWU5MNWpmVXlsV1pKcHNUdnFUYUd3Z2YyeGU5eU5URHptamhPcWE4blA5eVpDelVERVVreGlMekZTL0g4bnJRZklpRzYwcGhyYVptQlZsWTJxNGxDY0RqeTU3RnF0T3BrbGwxS3RsUTl4Rk1HNU9zOVFsVjJIZVdRWVc4VHVNNWtDcE5kVnB1b1NmY2MyUlNzVGlFNk4xeW51U1ZlaDYrTnVCMmFWM1FwZEdCRWY1UXhZQXdhaThZMk5qRkNXckxGa1lOMHBUQldqTE0rNWMwTmtJWi8zNjYrc29aWjJVK255bXhmRUZudTVYSnQ0S2pieU1STkZVWHROQk5NNmJsZDVTbHhlc0txeXM2bzRsT0NnOHVpWTVxRmowa3F0eVllWXhkMlJuZ3JIR0ZYbm9FSkdmMXo4TG8wdVZlNityRzE4YVpKVldTRkVMeHVEbWdFU1FJMFhQbzhuQlBTN0E3UEtib1V1cklSMWRkM0Y3a0U2dUw1cExwMHBTOFZSNlVuZEtVeXR5UU16OG5jdlJvUnZpajk1TlFKeHc3VXZ1c3lTK2o2aEJhdXIybkdnUm1CVlpXZFZjWkNrV1IxVjJ0TklMVEZFdENyeERzU3gyeVBYU0pTK2ZWZGh5RUczV0l2MWlHV0tyaHVkb1h6bVdrS2VvS291TCtEaEpldk1PbTF5WVZiWkxkZUZwdHgxR2FYL2d3bStuWXR0Q1JRT1pVa1B6YnZyVG1GcVFSNllrYjk3TWNHUXFSWFBOUVJOUU1SNFNXOWVOR3RaNXhiam5TVTZHRFRrTzFxa0ptQlZabWRGY2NpQ3ovalgzUks5SWZaZU10RVg5SFk4VHVwUitvNDk3TFFodit6YVJNZW92TXI0d0sxcUdic0UvSXduQWVKZG1OS1Z1cHlZRlhZcmRLSHFhajFSenBRZXNKT01iSzZ6bjlSRGNUYjBJYVV3UWRFUnE2bGlXbzJCekdra2ZpSXBSZG9BUkpneG1rQ1RFOE0zbzhLNE5mb2M5ZnZHTC9VMEFLc3FPNnVLZ3dFODc3bmhWay9PTXJ1c2VVVmVJVlAzMVRpZVB0ZU1JUkJucVB1dU5hQUk5UFRJL3VURXFSWGFNdnRTNEdHdlU1ZHFCcWNXbkppVmRzdDFJZTI3ZHVDNTBFdDBURDI2TVhrd054OUpTMlp3eGxkL0NoTURVNUZ6TTdIRTh3VGJhNDBPRGZNTlFOd1NxeCtHSWF2bkdsckwxdXlsYU15T3pWZnBHb0JWbVowVnhjR2FBQzJ3Ny9USzI4aSsrS1hwOFhMMnhWSk9kU3g2UThrNlR5NktPa1dFVzBVUEhjUDdwM2JCeTA3TEZPcmJPRnpMS0FIVXM3ZXlUc3hLdStXNklpZGxTZEoraXozNDRoZllSYmF0a0pic0JLU2g5YWN3VWR3VEt6dnlxTXdOOXZKSTM0bUFYQU1RcndxN3BhbE9IczdZVTZPTFk2QjRPVDBpa2NacEFGWmxkbFlVaDZyVXJJc2QxVExCUy9vYkgyV0NqczhHeWF6SlJSb3J2bUlyMmtXY1hxVmUvbWpQb0Z0Z2E1QXBoMWF4NUVPejhsRVBnTG9vSzlhakZJN01DcnVsdXJDYitIRnB0ZEx4WFYrSW4va1gzWnlZc0pSN29BYzBrRUt1L3RvbnR4TXpiLytrTVBkdHVhUHJVZTBRbzU1MVNDWWdtUGZXLzR5ZnVvZWdMOFUvWkQ2b0hWWjFkcFlYQnhPZXhiZmxzc0xaY1JycldyVGJnN0RicGUyTzJHVkVLQjNweFJhdit6VkJCTXFiSmE1VzRWam96R0VkL1ZLbUlPRWpHYSsydml1MnA4S1JXV0czVkJkV3JJNlhTSFVTVlZncVU5UkVDc3ZzWlo3VkRyRmxINUpsekZaNWE0ZFZuWjNseGFFS01EWlFIRDR0Yjd6M1hhMnlTc0puZXg4YnFUUmJkcjlpUkppN2k5c2tyNzlrQzZXdzY5bGZMYkFJbm1RMkNmQk5PYnJ1enkyeWtTT3p3bTZwTGxkbE5od3lURmlTQVJaSEV5bTBtQ2tLcWgzaUpqOS9VV1RPTmJ4MldOVmxvN3c0VkFPL1dUM1h1ZXd5TDZpMkpDVXcvajJYbmdwSEc5WG1Ub1dNOFJqeWhkMjJJVmpzTVhldkRibFo5Y0xIdjVzYk1XaVZqekNkWmtLNTE1bFpZYmRFRjZZVmV6WWJubUhDVWttMFJsSllZaS83cUdhSVVkOWxKcGNGa2ZmWERNc2xPOHVLUXg1Z1BtUlkyTXNKMlpuakFTQWhYM1gzMmQ3ZlFiMDVyRktvUGFkUGZWUW1TSk8zT1RlS3A4MGJYbUJTNWU5NC91SkQ5MnlHSW1kbXBkMWlYZTdLckZCRW9MUWtBbHp1eGFpY1UraGlKcFdwR2VKTjk4TW1wU0JyaHVYRVhESHhwVkRGdzQycW96UFhGeW52UXJ2dDNtRlZKbFdzSHVyeXJ2Sld1bkFzMUgzRHBsSmJYbUJvUC9LWEYzUUo4V0MyMnE2SHNsSnMxWlpLbzVzUDZ3SmxhcTBWWWpSZHRxOFE0R3FGMVF4ekFxcTR6NHdqcUNKVTNYZnFHUklwaFNlTUhTdGZ1YXVQdXR3dEZ6R2VZajdoc25wcHhQSHgzUFJxaVNvMGV6QmJiZGREV1Ntc2FrdWwwYzJIZFlFeXRkWUtjYTJXcVJJQnJCVldNOHlaUE5JQ1ZqY2JwUHRidGF5RTZCcUg3dHY3T0EzbklRd2pXUHAwWDB6UVFibTZwNW1sUE5kNEZqa3ZacXZzZWltemdGRkJWWmFVWktXclBsQ21xUm9oUmgzblBTY1RnOFZYSTZ5bW1NdWkvdW84RzZMN1c3K2srK3B3ajFpNll0WjZiL3pKZWJuRzJQT2p1N1F2Y0ZTdWNybW5Xeit3WEh3dHRoZXpWWGE5bEdrZzhzNHFTL2tZaFNIMWdUSk4xQWd4K282NXFYc0pYNDJ3bW1KdWlkVFZFUlhiKytta3VjK2V0bTk3U3pPUWRUOExRTEU2aUdCZFVwY3FneU13RUJoNFNBemd3d3pKeXpiLytlSTkyQUNibDhHZ0wzRWt3bVZTMmpPc0piZ3ZKbWp4Z2pNd0VCaG9uQUZzU3A2VGtRMHNzclIrdkh5RVRsL2k0TUt1cUdhSTRDb2I1QUlEZ1lHVk1vRGx1QU15T01iN28rK3FxTnIwSlE0dVRCRmNybkhScitDNlJBNHlnWUhBUUpNTWRKTHQvVTA2VEJ4WHZIQkxYK0xZOXdFemtJc0pQckdDYkdBZ01MQUNCakFsUDRhWjhSSC9qbVg1aWQwMjZ2NDlIMHlROTNyMXgwZDNrQTBNQkFhV1ltREl2N2wramZiNTZEenlZWm15TXdoZ2VPQjgwYWMrbHYxeWg3T3hJQmdZQ0F4NE1ZRGZGSVI4L3dELzZBVHVIUGZDYStyNTVRNzYxTWV0UW0zaFFXQWdNUEF3R2VBZjQ3aWN2RG84WVQ5WUNnVmpCSzhUeFRTUTJDdlZHQjRHQmdJREQ0a0JiTmxqUnQ3L0lEZC80MCtXb3hoNVR0L3BTSy9YK2tDNStmQTBNQkFZcUk4QmRNMWZqelljdmhoQ0psR1Z2YWJ2YlVUd1dSK29MMWxCVTJBZ01GREJBTHJtVzZMYnJ4REY3OHQ1YnU5amJUQjlWNkJLZFhnZUdBZ01ySmdCZE0xN2Izdmcxam5UV3VDK0Q3NWUyTjczb1N2SUJnWld5Y0FKWTk5VHZyR24wTkRiK01mS1crM3FaNC8vci8zZWMvSFRQL2RYcTJNR2ljQkFZS0JoQm9hb3o2N0hiMmpwemd2T0tITkcrRXZZSThSMzZObURYUzgxUVRnd0VCaW9ud0ZVVC9haDczWFQyL2FkdmtQM2dhYjZUekQyL2ZDdWZabGQvQVV0T0RnREE0R0JoOEFBcWlldWw1MTI0blk4cCsvMHBjNTlsYVozTXZZN2llODMyWVdUUVJVM3VBSURnWUY2R2FDMzkvL1FqeFY5dERwanE1ZWR2bWVlWjcyME5uZ3NBN0diS0U0T3RTYnNaUmtlSElHQndNQkRZQUFWOGp5SzNvM0IvSGExOVg1bStsNFZnOVlHbFV5ZnFWTUVlQm40VStwSmNBVUdBZ01yWndETGR3Y3dlc0ljZnVJbUduaCtmQSt2L0tydUhkVTlPVHpJMHpqUkdvS1ZKem9ZREF3RUJpSXMzKzJEQnN6TVg2cG1BOTM0YWJXVWtvQnk5ZFhWbmo3K3B3LzVIU3JCNEFvTUJBWld6UUE2L0dPeTJhOTRnNDlrYU9tdVN3N1hhMGY3T0QvT0JPcXRDNVlDS242SHdOVklrQXNNQkFZV1lXQ1lIcmhITmQydGlrOWY2NnVTTVo3UHRQVUJEUG1OVCtrdi96dDlocW5nQ1F3RUJ2d1lTTjdlajhUWXYwWDc3MFVYcXErYXZoY0o2ZUZqYlgyZ2sva1JUenk3cDhzR2QyQWdNTEJTQnNRTCtlMWszbit6N1BmdHNIVG5OMDRmYUlPSldlWk4vcW5XTHF3MHhjRllZQ0F3QUFhU3QvZmhPRXVxNmRWWFMyanBlTDdCUzcva3NTMzBqVFByaEpoazNCSFB3ajB3RUJoWU5RUDg3WDB5ZXBLcytYWE9TeEJBNXFEa2NlNFJHaGIxQnU4b004YjNiVWh5MmtOQVlDQXdzQVFEL08xOWl0OUx1dWplUVlteVlhYnJMaEhsajlDd3FDMisyTmppNHdzTXIxY3BDTThEQTRHQnBoaG9pd1AzTTNaQk5pYTdKWllHRHZ1QWVuU3NENmpxamNqMzlJY2R6d21FSGplNEF3T0JnV1Vad0REK21PdVk4ZUY1UzgzUDg1b3hmYWN2K3JwZnFONjNwRFRHL0tmU0E4ZU90dituaHdkM1lDQXdzQW9HaG1MSGZzcFAzbXlVZllVWEg5d3VlNXlITzlXWDl2dGloSkhLbmVnTlF6NXVDQWtNQkFZYVpXQWtWdU02dk81MzFCZzlieFp2NWhpbmMvSVNtUkJVOTY0TVFsMC9rQjQ0aHBtMlFIOFczSUdCd0VEVERNZ1g4cS95WXp2RHd4S0RWM3g3NmxpZkl5RDJ1YTU4NUxsNG9NY043c0JBWUdCSkJuQkNQKzNLYjlCYTMvV0w3UktGTzlwSm5SSXgrUWpLdGFOQU9CQnNuQjNROS85a2xPQUlEQVFHVnNNQTNxZ1JuZkVNUDZBek0ycG5Ga0pmTzZtVGZXYnpZNDZnZmN3Zks0V1pkM2xlc1VVS1lZR0J3TUFxR01EcG03M1VEdnJsd1VXM3pHaHNWTjR5eWVRWlJ2bjZGR0ptTkIwNFdIQlVyU0pJQkFZQ0F3MHg4SkVQUzhYZlBuaVFmazFQQmhrTytycVhFVkRsT1dIcC9tRWlpTjMrWFJYbExFejNGUm5CRlJoNHBCbkFFUDZXRjBCOG8wdVhSOXVoeGUrenNyZUc5SGpCSFJnSUREd2NCdForNFZlNFlRemg3emtoZVBlUEpQMTd6TXdaZlYrc0s1S1cyTnp4YzFJY2hBSURnWUZWTW9BVE9vZGtieXFPQWxRWXh4RWd2cWlIKzRFaHVxNGREY0xEdWZFd2VBSURnWUZIalFHV3p2TkhqdFA5TmlJY0l4Rll6YU9idXZEVkx1bTVxbS8veWREZ0NBd0VCaDRkQnVnamZUUTF4M1Q5d0FuVkRpTHNRL0lrTjA3b3FjVytzN0RLNzBSbUVBb01QRHdHTURyblkzVjA0MTBuRkZORTJJUGtTSi9lODVpYnF2VVlscDRpY3JJVGhBSURnWUZHR2FCK240N25UVjBYNXFuZngySWYyb3o5RExCV0xGOFhpUDIyQ3pPS2dqY3dFQmhZQVFNeDM1dHJPUy9NWXorQTl2YWVNSWY4TnorSHNLbDREL0E2alF4YVA3c0M5TUZFWUNBd3NDZ0RNL2J5ZGhSdE92K09EZzRJL2pKc1RmUmY0WW1pUzdSbWNJMS9Id1NPVFdvZHJ2UHRBTnlmaG41Yy96cTVjWGY0RnhnSUREeDBCcTd5azc0VDlxd3JrdEZQUW5LVFhjejFDR3YwNWI2V09DSFFlUVcreTY4bEF1MWtDWERET0FHc3h3M3V3RUJnNEdFdzBCcTlPSS9leVI0NDk4cHZZejhRclEyeXY3WEp2d2pVMzB0U01EM0FmVDE5aFhDYUxDSmU0U3VFeWZQd1B6QVFHSGdFR01Bbk41OWtGN3Z1U0lic2ZzdytrWkVmM1VQQTJhMGt0RS9hT3VlcEo5bjIzeEdEZ2lRMC9BOE1CQVllT2dQdmVKNDlSVFhYOVdyOWZuei9IMmVGKzUvNGoyOTYwMXZUbDNvSC8vdE5mL2ovamRLR1lKRDgyTStzN0Z1QldXM0JIeGdJREh5ck1EREYxcC84VWdoM3AyUDhGa3ZtL1NQanpaOXZsV1FGbklHQndFQUZBM2hwRnhldDhkR2FINzlvNEU4SEFaSjV2K3Y1QVI0cC9Bc01CQWErVlJqQXRqK3U1Q05lZEY0STE1eGp2NXo4TnRjTng5Y0Z2bFhTRzNBR0JnSURDUU9idkxyL0xlNXBEYmduZWJDZTdPMXR5SytIQmNZQ0E0R0JOd1FEbldSN2Y1MGR2Q0dTR3hJWkdBZ01wQXlrMi9zZDgyZDdBajJCZ2NEQTQ4NUFQOW5lbitKdC82OTFIL2ZFaHZRRkJnSURrb0U0MmR1Ym9Bbm9kMlZvY0FRR0FnT1BPUU5ieVJjOWI5THQ2Y2M4clNGNWdZSEFnR0lBUHcreURWOFBIL203a2V3QXFtZkJGUmdJRER5K0RGempud0w5amhkbkY5RmIwME8rajI5aVE4b0NBNEVCeWNBVkZsLzh0WTlkN0c2eWYvTGtYSVlHUjJBZ01QQzRNM0RHZnYzOThVKzlKNHJleTM3dGNVOXJTRjlnSURDZ0dPaUYxL2NVR2NFVkdIZ0RNVEFPcisrOWdYSTdKRFV3b0JpSXhmYzdWVkJ3QlFZQ0E0OC9BMXZwYTcyUGYwcERDZ01EZ1FHZGdVdE1mck5mRHc3dXdFQmc0REZuWURONWUvOHhUMlZJWG1BZ01KQmw0RXI0TW5lV2t1QVBETHdoR0dpSHIvTytJZkk1SkRJd2tHWGc1czluUTRJL01QQjRNZkQvQVJlcUhSdFh4SWVpQUFBQUFFbEZUa1N1UW1DQyIKfQo="/>
    </extobj>
    <extobj name="334E55B0-647D-440b-865C-3EC943EB4CBC-5">
      <extobjdata type="334E55B0-647D-440b-865C-3EC943EB4CBC" data="ewoJIkltZ1NldHRpbmdKc29uIiA6ICJ7XCJkcGlcIjpcIjYwMFwiLFwiZm9ybWF0XCI6XCJQTkdcIixcInRyYW5zcGFyZW50XCI6dHJ1ZSxcImF1dG9cIjp0cnVlfSIsCgkiTGF0ZXgiIDogIlhGc2dYR0psWjJsdWUyZGhkR2hsY21Wa2ZRcGNjWFZoWkZ4eGRXRmtJRVlvY3lrOVhHbHVkRjk3TFZSOVhudFVmVWtvYkY5N2MzMG9kQ2twWmloMEtXUjBJRnhjQ2x4eGRXRmtYSEYxWVdRZ1ppaDBLVDFIWDN0Y2MybG5iV0ZmZTJOOWZTaDBLUzFjY21odlhHTmtiM1FnUjE5N1hITnBaMjFoWDN0emZYMG9kQ2tnWEZ3S1IxOTdYSE5wWjIxaGZTaDRLVDFjWm5KaFkzc3hmWHRjYzNGeWRIc3lYSEJwZlZ4emFXZHRZWDFsWG5zdFhHWnlZV043ZUY1N01uMTllekpjYzJsbmJXRmVleko5ZlgwZ0NseGxibVI3WjJGMGFHVnlaV1I5SUZ4ZCIsCgkiTGF0ZXhJbWdCYXNlNjQiIDogImlWQk9SdzBLR2dvQUFBQU5TVWhFVWdBQUE1NEFBQUlvQkFNQUFBRHpSU2tJQUFBQU1GQk1WRVgvLy84QUFBQUFBQUFBQUFBQUFBQUFBQUFBQUFBQUFBQUFBQUFBQUFBQUFBQUFBQUFBQUFBQUFBQUFBQUFBQUFBdjNhQjdBQUFBRDNSU1RsTUFpYXU3UkNMTjNlOHlWSmwyRUdZTlpMUk1BQUFBQ1hCSVdYTUFBQTdFQUFBT3hBR1ZLdzRiQUFBZ0FFbEVRVlI0QWUyOWU1QnMyMWtmdHVkMTVzeWpaK1pDbVVoY1ZYcXdrS3hDdHZzRUowaTJnQjVBbGhPZ1BBTzJ4YVZNbUFHRkt4R2o2aE1RM0t1U1JSOUMwTDJVakhwc0VpU3dxM3BLS2tzcVVYaEdieWZIdUVkRm1VaEJ1Q2RTckhzQld6Mkl3bEVjVzNQUWpjNzBmYTc4MXQ1N1BiNXZyZDI5dTN0M1Q4L00ybjkwcjhlM3Z2VTkxdVA3dnIzMjNsRjBlYS9mdTh1dkR4OWNYbTZ1UGVXcndyMXVYM3VwWEY0QkxBclIvU3V2Zk9DekQwS3QzL1RBQXc5OHRDSEVyY3ZMenJXbnZDbWUzWW1GSU1TejhmOVNUV3hjZTZsY1hnRzB1dnVKR29YNC94SXVGc1hwNVdYbjJsUGUrRm9pQXV5ajkxUnE2OXBMNWRJS1lGNU54am05YlM2TFpBRyt0RHhkWjhKbjc2ZmNyd3R4bkNUbnhYVVd5Q1huZmYyWmxJR21FTWxHR2kyZlgzS2VyalA1aDdkVDd0dENUY3UxcDY2elFDNDU3OVhqbElHcVVHcWNTZnlXUzg3WTlTUy9KRTVTeG9WNExrMnR2SEE5WlhFVnVGNythc3JGa2hCUHA4bTUxQSs5Q3Z4ZE54N21mekxsMkxpZjBlcmVkWlBDRmVUWHVKOVhrTGxyeUpKeFA2OGg4MWVRWmVOK1hrSG1yaUZMeHYyOGhzeGZRWmFOKzNrRm1idUdMQm4zOHhveWYrbFpmbC9qZnp3bFRGanVKeWtQbWNzZ2dkZUxydWllMnBSYTdxZGRITktYUVFJTGpmT2RwWXFLRE1VVUIvZnpNaWd1ZzhhSEJNNGt6SXROcXpxNG41WXdMbHV5aGp2WEN6V2g3bnhLOG9QN2VkbVVhT2hkRmQwbzZnaWhUaWJJbXVCK0d2bGN0dFN1dkRQV0V2cit0YVEvdUorWFRZdUczb3A0UG9wcTBLZDE3S3VoNzM0YXVKQzZGQktBcTNsTFRraDdmZ2IzODFLb3prc2tYSk9EZU1PMGpuMEY5OU1ycWt0UnVCdFBURHkyb3M0amdHcm9lTzlTRUIrSWRDVFFTZzUrZmNOUFc5dm5UUkdlV1hFRWRVa0toSERQZTJIT2JsMFM4Z09aVkFKclFwcTM3RHF6alNOV0Y3SlRMWUViUXR4MkNLeVE0SUpUSFFxbVZ3SWRJWTRjNmhyaXo1eXlVSEFwSklDbGRZc1R1aXhJTUpkWGgvd1VTNkFxOUpINGhNclN2L21ObGhCUC9ULy83Y2tVVXgxSXk1S0FFRlljQVVCUENuMjVkbElXa2xBK0xSTEEwa29mTjNwSVBQYkl3dzgvL01aSEh2ZllTZE5DZGFBalN3S3pZYXZNRXMybExGLzN1WitYa3BOQXRKVEF0cy85REtLNXRCS0FLYnQ1YVlrUGhEc1NhQWoxUWhPbktoUmNQZ25neHJWOUxPSHlNUkFvSmhMQWpXc2NCZ3ZYVlpFQWJseXIxMTVjRlphdU5SOXdWMExrL1FxTkFMZ3I5akhxSzhUWjlXU2xITUlKVjByeE5TSHVYQ21HcmpremNGZHVYWE1SWENYMjU2SFA0NnZFMERYblpRYjYzTHJtTXJoSzdPTXdHRHVkY0pXNHUzNjh3UDBNNGFFcnBIYTRueUU4ZElYMFdRN2hvU3VremZpcHp4QWV1a0lhaFRtVWZwN2pDakYxZlZtUmR6L3ZYVi8ycnh6bnVQc1pudk84UWxyRjNVL1B3eXRYaU1GcnhncmN6M0I2NkFycHZBbDk3bDhoZnE0N0syM284N3JMNENyeFgrVVBJMTBsNXE0aEx3MGh5RnMxcjZFSXJoTExDMWh1MVVlUXJoSmYxNVVYdkFvam5BWWJpL0tYMzVLQmR1RmRHUlZGRk9OWndmR0YrekpaOGxMdWhYN29sTUx5UEszMTV6Nnc1WmFQVmFoeGQ2MWZjbnROU3VwalBONkR0MGFOTDl5WHpaS1BWUy8wSXJ1WHgvTStSS3hzcGJ2RFNtUjJuRUtWK0dlenZjQW43cDlJaUxGY3U5RG4zbGd3OTJUSjA2TmZBS1g2bXdrc3o1TktmNlppdmNUT1FJeFRxTEtYYXZZWC9CWWFiemQwRkp3Nmd6NlBDc2FwMFBWZ1NZRlkveG5RRDUzVHdjenpGZ1ovY3M1L09tcWNRZ1VoTjNvRjNacU1Kei9oUTVXMm9NL1RvVnIyYldTeDlMZi8yWU12ZjlRN1RUUVdDMXFYeWNTU29JT1o1d2x3OU1WWG5YODcxWDlVYzE5bEY3ZnBKZFEvK041UHZmUk45SjBTcEordit5dSthOE9DcWZSNmhHUjViRXRpVkljKzl5MDZoa2pPTjhUamoveGM4dnFNcmlWTXc5SkQ2SVM4dTlQVGk0Rm1sWWYyTzlCUngvTTJPRzRXUGNvZXhwbk5lcXRrRDZHdXhQUm11K1h5aUt2bnVtZEltZWw5cExtY2pkdmdHQ29seVJxcW9XbVVjSi95Wi9ScHNYUVlWMXJzbXNZcVpVR3JvdlIvaGowOHp2TTJlQlZyelJjYm0zWlJtUmxVcGk1YnFOSkk5TDJpVXJWZCtMWkhZd2pSZlNTKzBwekY0SGJ2STVPTDR6cnhMRWNhZmZlUW9qbi8vOUtESC9tMm1MM3piMzNsLzJHYVdTeXRmZW9UQU5nemRXN0tndWFWZFJidjRIa0RQeWZmMy90K1lWc2k4NTQzVGFZTnNvVTYvNm12UTlpczk2bU5iWEJrT3ZxTmY0N3NIVTFKcVpHeHlLY1FDL2FMaG5XckFoTHlibllSYy85SjRQa3pNemRCR1dNSmR0ZEdEM29aTklIY1pSc0N6eHZnRnFZeWpvZmJERDJaYlIzMEZDcW02QjJEMkpQaTk0M2I5b0M5MFh2dzRsWGdvMDRpRDBXeVNGTEZobjhHWk85aUdaYllKQ0NNcGNQZWgvQVpOTUcweWw1cXhmTWFHRWRuRHVUTFd1d1Z0c1oyWHcyTVJDK2hRcCtiTnF5VHhzdThpZUdNemsyRHMzNHZNTGpaYzNRN25lVXVrRHVGV1RWeU4zTUE1U0g3TFZMS1dNTHdKZFVzdzZDano1MWIyQnJNVnVSNWhRdEVuRVJWY3Z4MGphMmFwY3BiRkhRVTlSSnF4ekw3Q1RHcU9RQW9SMjNqOTVYWSs5WlVHL08vTnFZRmR4ZFU5ZDRuREEyOVV1dWNPODVTdGVmYmREazB6RzdMdURoakN5N1BLOEthMGhTb2t3SGFNVUtPb1RDckZIUVU5UklxMXBNZEJVbUlVWVVBc05lQktGbzNOczVzOXFhdG10ZDdyQnNLWm9oL1VHVkxiZ2dNU1pOdHpoMW5pY3dhcHhzT2pUY0tQbStBRnRsdXhQTUtzaUtuUmNWZTk1QWptM29FZnEyQ0hrSnRpYTVDUzRsUnBTMitVYzNKVDJRa1Y1T05JbFZ1L1I4YWFLdDA1R1FaK3R3YkdVc1VBUS9kaGhsTDJGMTZMZXNNV203cnR3MVZ5K3dPRU04cnlQaE8wUlAyV3Jka1p5UllsVmp6UFlSYU4xWVZKVVoxVnVjTzlZeFpSYXIyb0ZFTjZQOWlIM09MUXVmTzFhRFBvOXpRMllEQVE4TS9qQ1hZMGZleVcwUE0xcXdCM0RxbHFxN25Tb0tENTVOUytGNXk2L2hlQzlXY1BjMGxGSDJUYUxaUVM1Yjd5WWhKT2dNQTQyaFY4K0NNb3FRSitWMWw0NTlVRHA4QlZka0cvUUJvT1hlY0pZenh2V3gwSERwcVNrdlZYRzJ6TmNXRlBKOUF3bFBoWTRiUGV5d1R6eGkwVWJaUXNjWnFzNElSazdRSEFBc0JyZW1kT1hhRHJXNTh5WkpaejMzVlE1YUJ2NUhEZmJKckdaYTRaZFBBV2NJWTM3RHJhWnBEeTA4YldyTU1IejY4UXhyd2ZGSUo4NWJRZ05LcVdRTmpHQ3dUMXI0Y1pRc1ZNYTg3Q2RiNHMxRTJNVW14RElvZEs0ajRmMDB2SWgxN3N5QXdWcVpDUnF4Vk1VcFNuazRna2hzU21YekcrOWh1eTFscUN1Yk8yTURRMTIyU1o5c2M3aVhhczByZWlLUDVwTEU3Wmtwa3R3UVUzd296aFFvN2VGT1JSUGZjdEZTNm4vc0tJdjVmMVJacnU5ZllWVzIyZXkxWUNtalFmeGtHME1OcTBNWVdQS1lHNVk2emhBbG5nZk1raDJiYkhLYS9sbFhjbE9jVGZMdDBrVWJoS292TjgzMFp3WWU5cEMzLzdWamJFTjF6VTBnQU1JNW1kRmlxYmx3ZGp0ZmsxODJDYmdwSFRjbFJScjJvNFRCaWFsRHVPRXU5M1U4T3piWTVhY2JzRU1KNFBxNDhjMG9YdWN5YVRPV1pRajAwdUJ4aTRzNjI2YmR2VWJhaW9oNUxiUFFSeW5WbWpvODFYVE5Db2dNOUtESkdRTU9EYkxocFNTY1VGTktqR3dlYWJYTnlIOXdnNVBGOFhObGlZeXFDV2JWSG12RjlHZXR2QmxtVysra1FFNk1zT3h5dHZKRDJ0WktGbE5DeXh2Y0NVanRrQnFQTXV4VU5pZzdjUFdlMzRTeGhqUGR3UHptMHM4MUZaMnlENWZtNDd4b2ZSRkdMRFFPK0x5TkNsQkVYNyt0KzFneEhwYTI0K3puRjRYb3ZYcldVY0ZDVzdyKzZab1FFOU1DWHBLR3dnVHZpZm5LVy9HTmNkY1doRVZobFR2RXVSUi94Zkl6SjNlY2NJNnpCNGd0WlFvVjNxY2VuUTR6c3pIWS81eExXVjVUbHZPMjRUWXBSOGwrbkZpU3BHelpUaFQ3dkRkdllhc2ZSY0paNnU1OGNtcnVmVWJSb3hCdjN5dk95RUd1QVd2RlN5dUJGcGFuMHo5MEtNNFFLNzFLUHp5YmJjMk5jMGtIYlM3R3VLMFdtK2JLdVNRdjhmeFhIdS9MRERWSUtxdGhLTmtockRldTRuNXlsOVo3dUo0ZDJ0ams0S05ScTQzbEpDWHd2cllPRXNobStBTHZMUklaUTRWM3FZZDcyZVhUU1FWTmIrdUZ0TFlnNFVkTTFwcnowcFZlSmQ3elk1SkU2TTEyUThoRXk4bUVINDJjTmo4aHhQemxMVFdmbHN6dmowTTQySjNWbE4zRHlzdExXUVFKOGd4c20zUDMwQ1BXOWo5Ny9acmtlbU1uamRUK2xnN2FWOUJKVmo5SkUrdWVaejB0VklSNFJ3cnBYSjQwMU52d29sbUZ5Y1RqaGVKaVd0STNrYnQ4dTRpeDV4N2h1WUVPL0FxalU5Y3NhQWdzbHdjL3pNdzNWeHA2UzY4S0VIV1lOaE9nYVhFeW9wVStMYmwxOEJ3SWM0aGlkKzRtUlZLMmpQL21QcThRQ1BWaXNEUDRFSkNxTHYzWVNMZnpmWk9LdTgrMGhoUjNoVHdhdDlEQWJBWS9GWFl6Rlljazd4bFdIQkZwU3BDNWxNQUxRY3Uvalppd3YvV2gxS2JUeXV6Sm1Ca2dTOWJXbFlaaFEyK0xabmVodm5KOGNKanJSRFpDd2lFSHJiZU4rbWpoOGdoV0xsVWFmSnI0ZzNocW4ydHJJUW5iUjNNSGg4TVBtWXpHY0ROdmF0QU4zWkg5eldISk5UOU5ZbnZneHVUKytlL2N1RG84OWk3OFBINWppT3RzV1dINyt3YnQzSzBLOEJxMCtZeHFWclIxcURSQjNhMExnOSs0M0doQXExTStMY3ptMXFudXRoS1FNWWdCU051N25Mbk41NWx3ZnFKWSs0TEJteDFabkM0bk1HVmFRV3NlNEt5TGNCKzdza1FmL2tmTG8ycFUyR1J6YWRUL2xYZW83ZGhNbmowb01LcmJPVmJtdDV5NFRSS2p6amNReVhYeWhic2FudStkS1FqQXkwZ2xicWo5TEtJT3pSY1kyS21mRnI2UWd0V01EaThYUlpJcEpRUVQyZmpNMFVuQm5WalpnNFN5NWRxWGRGWWQyb3F3QWJsbFRUYmJsZVJTMUhmazBqRkVqMi9DN243S0VDSFU3RllZMDEvWDRYT2Urc0d5RzlUOGxhS0Z0YmRKeDFUcnpjZVZJTzQ1cm9oZlpCRUVvTzBteC9mc0hyODI2L3JvTjVrOURCTndFOUFQMktkWGNwWENjSmY4WVYwZzVOQ3cvWm1KSVplbmJrWEV6bmtkaGhTMEtVdWhIcW8vNDM3Tk0yRUpGOWRzVCtMbzFQajNFSlBjSGYrR0JCeDc0eUxjMTZCMDR0TjgxWXlIdHZaWXVzeEREWGxxRVAvaTRXeWFYcGtyQWwzVWRPOUM4b0lxbXhnVGt0Ym56Y2p6ZnNxRTVTLzR4cmxwd2FOZjl4RU1PYW5sTEcvRThpcTBRWFFJRWIrdzRCVS8rUE11RUxkU21GakRHK1QzVkV1a1RsZGIvMlBMTmRWc1h4NGx0YnJjdXFZRzJMV3dyQU1QbmxMWkVUb295NnlJaWRscktnZ2FhMG5IdkJldFhLTGs3dG9FNFMwMTN3bG5nSE5wMVA2V3pSbU0vUEI5SDRQUWFtU0NIYkU2dGJ0eTduNmkwaFdvR0JPalZ3blAzWERTVERwcStqa2duaUJOUVV4aHJlcnFobGdsQkdHNGJ0S1hNMlM2UzdpRk9uRys1MExSRUJpSE5RS1IxZytRYzk1T3o1QjNqdWdjT2pYV1NtUmh5RWFNM1FuZytIdGxNanZDdXQzUW5NckhPRitBb3NvU0tyVlNaTFIxcmZIcUlNZTVuNllmL2QyZW9scWt0SVIyVDlHYlRvWnFvQ1ZWa3RoSkNoOHpFazN0dnlNWldNOGlKbW1xY0plOFkxd2c0dEdlYmd5cjAzZUs0SGMvTGU5ZmllWTB5VG1EWjJDY2xUVWYyY28vZFRHRzJ6WHhCVXJYMEVSUGIwc3FJYmZIbHVNV1hQSWhuSnlIbzhkKzI2U0c3cVYweGJCb2ljRWZzRU1qQXZ1SXVhYzFaOG81eDNSR0hkalVqSndTOW9jcnowaWxnTG8yMFhSTTVxcDdhbnEzUUNMVmh3TXRtZlBxSUllNW5oN3BtMGk1ajR3cjYzRk1rMlA4WnhUYklZR25ZVzJSRkg2eTFnUWI3ZE90aUxQbkh1RzdQb0gzdVp3NTlJalp5UzZPTUU5RHdDU254TFJOYXFGQ2NIcFExazRTTWJoTWtjYWFtM2M5b25lOE5uQjE1OTYvNyt5NE9MQTBlekI2NDNFWG95Q3dzdVZ1NWdPQ091Sjk4aVBySHVNYkRCUUN5am5SbG1saW5Xdy8weTZjRlpzRUdiZVhvcytIdXkwYW82RldiK3RiNDlCRmp1WjlZT1hTcnRQY3FuNSt4OGZSalc1UTQ1QnA4UVhFZ0Jpem9TSDBPMk1ZSERpejNTRGxqeVQvR2RRc0dEVnZXY1Q4eHhta2NpK2VsQmN4Ym9kc1QzUWtTM21WQ0MvWE1NQUc3UW85UEZ5MHdTY05qTDBYZFlhc3JRa2RVR0hKbmw5ZVA3YWN0MUovdVdoV00rcitOWHVpMk5CUkd5ZDB0MHBLeGhLbHpST3BwaGtINzNNOGMrb1ErZGloZXpBdFM0RjBtdEZEclJrVXdwTzZwbG0wMktPSnk2YUJ0cEJEYnR4Vm8rcy9ad1pPd0FNZDFmNHRDMWswdnRHTFlIR2oxckVBRFkzUGNUejVFbTg3VUlYMXdBZmkyT2V5T3BBM1B5d2dnaFlpZFJOTEd1MHdvb1dMeWFoOGFBK0dXYXVrakpuWS90MUtJOXBFQ1RmODVPN0UxRE96V0lwNUE2cUhFRUF5ZHJhQVA2cVlQaGNweFA3ayt2V1BjZE1VRjROdm0rUHJLOHpKQ3pwY2FQais5VzZFU3Fsd1VkMUthMXMzc3d5Ykg3UjBBQVVBUG51cVc0U1JPOGUwRHkzTUQ4UExhSUtDTm91MmhPcnJRR3dYcGFxQ016VjNTa0xIa0hlT21Dd1lORjUrYkdETENUKzBmbnBjbUNoYzgzejkzZmN1RUVpcVVyM2ZvYlNHMlV2Szh4TmgzUDZQZk5Jd2tLVzdlb1hRMVZTZ05lS2l1T1lKaDgwV0ZoNXFXcGU5bHlSVTFJWmtKQUdFZGJtTGswQ2NFejVjYWJ0K2UrYlpDSmRTT01CR0xzcGw5WG1JaUFOQndsYzBQWXlldVd2NmtrQmNkazJiRHRwc1BuNDdEUTdlSGI2OWF0cDJkZ2JLRXJZbUxXaldOL3ltMERBeTRSUEg0QWMvTHV4VjhxZUg2ZEcvQW9Ic2xWTXhKVGFTMWRIdUppYXJHL1NTY3hCa2VIa2tnL3E4WFNZVnUyZURXTG0wWEQ1Mk83ZWlqb1p2cmh1Q09pWkt5aEg1NkJ2MHB0SFMvWGFMV2pZY2Y5OHZ6OHBERFBVMVJrdUR4SWU5V3FJU0t5YXVZd0xxbFo1K1hHQXdDcHpQVGQ1bkg0OU9xNzBFcm16RjBzMmxhcWRSUzF1M1AxL2E5LzRteFYwaDR5T1dPc29SOTdJNGkxL2RQb2FOZDN6YlhNYXRoaklMbmZVRWxxSGpMNnMrN0ZXcWhZcEZSNHdIcmx0N292TVJJVzNqUHdreVRoNTd0UDRaQUY3Y3NVTkN6WVdXVHBQSnQwSU56SFR2UXRBQTJmeEhoSWNtZFRTYzZvU3l0T3dQeHZXL3EvdmlXSm9aQzQzNlROalExQ0pTc3AweGN5UE55Vm04YThEaUZKZmpBS3NKVzZDNFRXcWd0b3lKN3FudUprUXVicXdyVlZkTXMzSEhScjZzS3pKODlsY1kvaHMycGxVMlM4UjRJOUw2TENkbHBDem1iamQrcHpWMGd1VHVtMEpTbFprTDRTelJNV2Z6TVMrdmRBNVduMEFnV3BvYm03eWtBL1BON3BEd2ZkUndpeUwxTm9JQTQ3OFFZVjQvaXYvaEhDN1ZpRmtPWXVudW8vTzRUL0hpSndZSkRabjZNU2Y5MDZOQTdFK3JZS1FhK3JSTDdWcnB1UE1yOVQ4aVpXVndHN1FBcHlkMCtoYWNzdGVNSnQ2RGR3eWZFYitQR1kwdXZhUlFhSGw5eWEyeEordzlBenM4ajhMeDBJYllvRWZJWmt3MnJTTS9nNWgxVHFvWGFNdU9oazdTclNhYTh4TWlKWUZEdzFEcHhuRERhTmVPVUh0VHM4TFlqNWM5QTFyTWpZWWdiZTdpakxGWGpDYmVxdWlyVlkvZHlSaHZ2RkJvcllHSm96dGtyTEQ4dnhQUGVJS0daY3BMUVhiVytWUzB0YTZHV1ZhMGNPM0pvbEtUSy9NUTBMUjFKelBUU3Q2L2pZdlNxZFUrSEhEbUtSbEVNbDJ1aEsyMmpENGRDdG1vNjdxZTVJeDlqVGNiNERSVWttRTFXNTcrbFJ5Y1ZBR1pNc3MzdDJydGRTMXNyQ2FFOGJ4YkdwRDcrclpQOUNtcUs1OE9DN2hoQVdxaHRJMnpJQlRYTDh1NlpueGpBMm1NdDdzdjh6S245SWk0Nk0ydmdBcW1BQmFkSHRHazhTcW9HZlNvYmZRUTg0TzQ1MXB5d2xJNXgvUlRXZHN3R0REbTVuc21MUUVzSjM0bUxLMGZ4WC9MRGo5THlmRlJuRG8xc1ZrMHhKU2hhcVRobjFVSWhpN1ZRTVNvVlBZMTRoWnlWVEdVUll3emdCTGY5aXlsL1l2SVlIRW82eXpvVlY5OHNZbkUwSGNVMzhkaW90MnR6cDZ2dXFDQXN3ZVNRbytad0w4VllpYmRIakh6VkE0R0doQk5EZGNtV0N2WXhXN3R5WDZONXVJVHVsR21MNTFVZitLK20rM0xUTHRSQ1hkZkdNSFFvTlg1VExnOStZakFQN2xtSVdSSm16NzRwcWdpOVNOelE1NVBpNms2V1gyTWFENVRDdkRGOURkU1NBbnU0SXl4QmM1TDc2bkhhckJIYkI5WXJod2kwdkhleElTRnZxR0V0TXpCdER1Uy91bmhlMnJMYXZsSkEyQW5zNWFlV2F0dytvdzZ6T04wR1lQMmVKZzNQa2htMWZRZFpMekhTcDdpZHdIcC9OU1paV3haL1h3R3h0NUUxUGU2VEFoM21IM0ttQnRjd1NPaTlYWTNCWmdtaWhqNUxhdGVDS280bDNQZWR5dC80c3FHbFczRXNTOHQ3OGplOWdHTkhwZVUvejhzSENPMXBsOEN1RS9PZ2tpeDNNOXJjbEVCYXFNQzRHYmVTWXBGV1JVV09LaTh4S0V4aDR3Yk9UOVd1YldvcllJR3RyMmRrTjNDd0RGd0F0NW1OK29GUnlBYVN1eVBlMG1ZSkNvUStWL1hoSEJpSDFqTkRzcVVOTGUvbUg2TnN1V3NyY0UzWXpvdDhkcGZtNVVaM1c2SWkxeHdKS3JVVGZSNlN6OXdZb2FxN2R0c3Z0T1NjVGNhZmo1Z1NEQWJ4czZRam1pbmJpcHJUMzFwNUR4TlR4Vlk3eFRCVVRpcUM3RkZEWVltNXU4V2JFcGFxVXA5UDZ1V3dobTd2Zjh4dVFhQ3hEV3lnY2x2RFM4aFpvaGszRDR2YUk1MFpvdlhkZUwyZGw3Nkl1WXhRZDVPVmQwMGN4L0dObVhqOE9jVDh5SU4vWHRJdnhDLysrYnN2T1RGNDdOUzJ2WkNXNm05SjZ2NkliL0FOdGNEYmJVZEl5M0FmRytXRFl2ditCMSthY1BlR1Y3NWt4MjVNV0lxM3Njb3RWWDhZeStNWFZCYi9CQnFleDU0OFRYdGdBU0NhOTRLZGRmTHlEdk1wZ1pBWmJIUVdWYk94MmRwTzk4c1UyQWgxV1hTbGZpb3Z3QWlDeFphdWs1eVloTjJZZzh6RmJUMFpHV2tQbnhjL3RZL3AvbDV4SDMvV2hRVmU5bGZjQlJGNGJQeEI4R01sTmRlbTNaS3d0QXBCZnM0c24vRTZUMVlzQWgwOUFYSDhZVTBGeVJLc1RiWTc4anoyUWR1b1ZLUVFrWmZxNHFEMC9pNlJxaTNVUXp3T3YvQ2k4NjBJZ0Z2TGplTVlDU2VtSlI1LzdKSDQweVFOY2I2aitxSC9iREY1dnhDUDRRTVFUeDFRS0NtVlFpK0lJTmxSaHNZS0h6TG03cEZISHhmZEF4c05aZWxNbkF0cjEvcHlQQWppMlpDMG9kQ2xxbmhjUEV2SGJsdk9XZXZpZVJuRXQ2cFYwcXltc3VUem90dVFvVWJyc29XNlVBT1o4ZDR0QVo5TG9IekVXTzI5eVhtMjdQM0lYMmgwMy9DL2NkQTV0dVR3K29IekVJSEh4aDhZamJjQlphbjB1K0tuYkxEdmVyWFU2SVl1b3REUi9DdkUyOWpRcjdMVmxPZWpGdHRnRTl6YnRtV0NDSHZqL09PNjB6aEJoTHIwaWNZdi9xZTQrUHRxUDcyZkFucUlvU2c4dVFiZG96MFFLT3F3SmNjUE5VQnBDeks5TndEOFFLQjlXUHJScXJCRjNRZGF1cDhuZHZjOEwwK0QwUTAyZ2I3WmI4QVdMdFM0MzdMSE5yUEpqOVBXNXdPY3VxRUtJRktQalQ4VUtyZFJQNWFXNnZaWTZnZTlLcDRsWGZDOGpIVTlUeUNTekl4MzFscUFoUXMxeHQyeGViTjZJOG02YjhNbkVBTm1HdERuMFlCdGNvTm5zdlJycVQ5R0FFakcwOGVpZUpxVThyeThEN0pISUpJTTVyR24xQ29xWEtneGJ2L3JlYTF1a1Z3bzJod0NyejRibi9ZNmRDNkxKUWcrR1VPejl0cVFCYTI2MzJYYTRubDVIK1JZQWR2L21lOHJUb0FLRjJwK3RDdjl0Z0tialR4cEdZVXNlc3FiZnJNa2hTREdaZ3cxYTY4TldkQUtYNHNaR0R3dncwTmtnMVVOSGNXcml1Uy9jS0dtNkZ2OUJkc2haeFVvV1VQbEVNcnF0eG9OaGJjM1N3aGluTVlRTnduTHZRVlFZbjR5eWYvZzQ1anc5RFZDaHU0VnRsQ2JtamhWdUZCVC9EbndsZ24vaks1aHNqTGNWN0JIYTVPUndkS2lzbXphNUhuckRPZ1U0UXpUaXAzSE1nTmJhVGRqOVNLYXQ4bEwwb1VMTllOZ3QrZFNQMHZOYmRLblJJYjczRnVHZlJybHI3WmxiclZhaVYvQUpXK1FxSGNWeEpVWjBHbkREclAvN1R4T0JTRm9lV2J2eGxaM1VVK05GUzlVMVhXZGpGWlZhdjNQZU8xeEMyRGdwQXoza1pqM3dCaDZOL0N6dEpTR0VRNXAzQzN5UTZjOWxObm1hT2NQWTMxV2FialhVTGJJaG9LcFFhcDRvU3IwMjJ6RFYrWDZmNWNGU0hURjBJbGQ2TlBuc3cyTmtEWE1ZT25zL2hZQXYwZjhCQVhQZ0k2QkZzUUxCSmpreTBLdVhKazd4M3l2TVZ1OFVCV2RLM2EwUkJYYS83MCtZMm5ENVU5allHY3RVdm1SOUlETVlHbStMdDZBbXpMdllpMHpvR01vL20xUWtvYyt2NGE3TWRRL3RaQzNzQnBuWGNVTFZmZFVwd0VRWFo0bTF1aDJ3NnVIeVVNUXRzc3dESXJlYlRKWVd2cjZOM1hmOEdLbmFRYTBoRHV6UXZkT0hySCtIZHcrTzVVVnZtc3htOGt4Q0ZWVHNOdmJmTzMwVzQ4MW90eUpLdlI1a0J0NkNNQStMREdNMmRBbHRtVFNmRWNhV0sxczg2UEhSNVhISUZUTjFMSjZGYUF1SVlscWV2dUdGSTZXa2VHK25kRlE5RzdkaHlYV09CdDZqb1YrYUg1Wi9OWG9qM3I1NW9mbjNrZ0R1aCtEVUExVDdWNis0RXIyb21Fd0RKaUNPbnRzTFFNaTg0TDNaTWxwa1FuZFlsc1J5MzhRZHkxNytWMnJMRmFvT3g2SFVEVnkyTTZiSnNOVGJYMllpdGNNbmNlZGVXa1lqdlBxeVpMVGNSYjBLcHQ4UEIvOVNaM2ZMYVc0eXhsc2prR29kc2ZsN0VHMjNFdlhObzRCMGpqZ3lOeUFBUnJuQk8zQmtnZERCdlFoVXdmUGV6RFJvaG5yenJsVk13NmhXdWhoYzUvYVdUdmRaQ3VPWFRkc0doSHNiQ04vV0tTc1hRK1dHS1RNK3FHWDJGYkQ4eDVFdktoTjNkZTBlaHhDSlQwZlp2bFFKV1lRa0ZiRFpuRHlPODlkMTJIUkorMHlXZktpOVVKM21DWEk4MTVNdEhEWjV6dU1SYWlrM3dWMnRrVlhsbDZtazhVbEVQZGtHMU54dURXbVRKWTBoSjN3UW4rTzJlQThieVBJU3Y5ZGhrUENqVVdvV1FSTW9Md0RmUjVQb0ovUXhXUWtzQTE5YmsybXE5RExCQ1RRaGo0bjBFM29Za0lTcUl6MWJ2YUVtQWpkYUFuVXgzbzNXM2NURWhPU0FKWmIrbVRPaFBvTjNZeEZBamczT2RhNzJXTWhPaURObElCOEN2bDJabTJvdUd3U2tBL3RIVjAyb2dPOW1SS1E0YjZEek5wUWNka2tzQTU5bmx3Mm9nTzltUkxZRGU1bnBtd3VZOFZaY0Q4dm85b3lhVzZOOXpCMVpyK2hZandTcUUzZzd1ZDRLQTlZZlJLQU9iVG5LNmRscS9KcjhQVDZSZ29SY2xNaEFYa2FiS00vSlcyQXNhdmdkM3oycHlGQTVKQ0FQQTIyMVIrdWp2ZGdmZXVIWC9LcEZzNEM0dXZmRCtLOUpNV2ZOT3hQUm9Eb0p3RjVHcXdmVFB6V3crUU1ETHpWSkpqMGF6MlB1dmJIR0NER0l3RTgvSmxqb3Eyb1Y5azM5V3l1ZTgvS2pZZklnRFczQkREaDJMazVYOU9iNm9FSTdLTnBmWHVjajR6NmFBaGxlU1NBQ1pkMU90UnF2cTBtWTFYUDVzT3ZXZlVoT1MwU3dJUzcxNStXeWw0S1kyYnpkbzVtL1JFSGlJSWxVTWwxK0ZiZGdZRjNvMmJ6NGUyQ0tRbm9pcEJBWFdRL1hhSHhMeXRmRTYrMlVkUHk3SmF1RG9tcGtZQjhOOWhKWDJybWxNazBaMlp6K2FodnN3QXdjUW5ncFQyOUhqZE42ZW1vMTJYQUdqNU95MXFuYVNMOFRaRUVjTnBFemIwZVZCMXVwcFd3aHZmVFpIVXJUWVMvS1pJQXdnazUvSTdYS1NVYTl6UDYzU25pSXBDaUpOQVo3SENmY1Q4Vmd2QS9WUkk0VlBIWWZGVGxXcDN6b1FwUTQ1QkF5MnlJT2RCYjdtY082QUF5ZVFuZ1d4TURkR3E1bndPMENxQVRrd0FtbklyTTV1blRjai96Z0FlWVNVc0FkeitWYTVtbmE4djl6QU1lWUNZdEFmMGw2WHdkVys1bnZnWUJhcklTMk5hM3AzUDFhN21mdWVBRDBJUWwwQnJJSE1MbkhIT2NaWmd3QzZFN1NPQWYvY3hwTElmR1lJL3lCdmR6T2tjUG52bU0zNTJHL3oyYndnOEk1L3BacXo2NG41WXdwaWtKT3pVK3BJbG5CYmRzdWlxT09rbTBQcmlmdHJDbUtOMkUzalpBendaUWkwOEFBQ0FBU1VSQlZEYTdXZmFyanpqWFg3TElEdTZuSll4cFNoNUNuL0oyZEUyZkhzbEZIYnliNDF5QUFXaXlFcER6OHhSZkdzLzFxSU1oRGMzVWpUTlRHRklYTHdGTU5CbTJmWkl0dC8wSUMrNW5Qd2xkVUQwTW0rOUExOVhlcjZwM2lLc09xSDhIUVNnWWt3VGlqNHpQaWU3T1FQZ2I0Wm1WZ2VRMU9lQXZpSTlIK0REdW13ZnFFVytlQ3M4NERDU3h5UUdYeFhuRCtUUlJuKzd4YU9HOVBpQ2grb0lrVVBxZHh2bTNETmczdml1NU4yQ1RBRDdGRW9CVnZESEY1QVhTQnBRQW9oQUhBellKNE5NcWdYLzN3NytKSU1SMy9pLy9ibG9KREhRTklJRlNBOHBNcjVNQjJnWFE2WlRBUXFQN3lNODkvUEREanp6YUdPUTg0SFF5RTZnS0VnZ1NDQklJRWdnU0NCSUlFZ2dTQ0JJSUVnZ1NDQklJRWdnU0NCSUlFZ2dTQ0JJSUVnZ1NDQklJRWdnU0NCSUlFZ2dTQ0JJSUVnZ1NDQklJRWdnU0NCSUlFZ2dTQ0JJSUVnZ1NDQklJRWdnU0NCSUlFZ2dTQ0JJSUVnZ1NDQklJRWdnU0NCSUlFZ2dTQ0JJSUVnZ1NDQklJRWdnU0NCSUlFZ2dTQ0JJSUVnZ1NDQklJRWdnU0NCS1lLZ2w4WU1zbForRmRidGswbEZ3bVdnZVUxL0piUEEwZU92VVU5aTVhOGI1ZXVINnJkNnVMcWIxTXRBNHFvZFl2ZVZvc0R2NWxxTXJUSGp6UkUvZW44UVZybDRsV24xUjdsTTE2UDNwUXFnLzI4dWNvbXFQZnRsRTlMalRlcnBMVDgzK1phQjFVYWxYL1M3Z2ZPdTgxcjBwL1V2K1ozNmM5MVRLK3JOcnNpWWppeUozN2phOS9WTHpqMi9jVCtKbTkzTzFTd0luU09pQnhJN0oyUTM3SnhITXQ5Zng0UWx1KzczdkRialpMczZacXVmaTNRaSsvSW5sWDV2bHAzRTNydHVrdFYycVN0T1lpeUFDTnlscFUrVE9EaktRTzc1TXN5Y3poTThlbEw4ZmZoRlBsNWN3TnQwemdGUHdJLy85WWF2TWRyM3hwWFhRUGdHWW0vbGJTSVBnbVNPc2daQUYyWk5abXhLMk1MbWZFWmthTi9QTEpmclJjc3pmTWVmRjhGdlJpd1YrWmVoMjArYzdmUW0rbDk0bG44WGMyNkd1bkowaHJsa3d5eWtkbURaOTBPOG5BSGRXZnk2cFprWjlyTEF0YjRVOW1MTnRBc1REWVY4YXlPbFhsdndwMWZuT2FlVGRJd0Zldk1sbFFiZWovNUdpbC9mYk5qYzVhcVpGaHhhRHZYYS9oSzRscTRqT3E4eENyTmJWclBWYm5kcEh2RU1ZbjBNWEx0R1FxWDhXSUhCVDl4R2pWWk9aTEZNRGFqUjdHeXFxNG5VRkhEWXNyUHI1b1dVQnI0bXNFdGxTeGdoUTNMVUFDTlVSbUhtOE8vMG5UYmtWOFJzU0xyaW5xbTVvWXJYMHBvUUFGc0lhOVo0Y2cvZHo1bHNrM01rd2xmT2YyZHJRSWZScllEck5KVUd2d3JCVzQ0SmJaTjVOclhUSFlONWVqYUdLMEdnbmtTaFhBV29tUDdicjlDYUd6akFVWEg2WTVpdkJqMmEwVnRvZmgyeGpXcGxidnNSam5ZbFVEZlFGZkZ0elhPU1IyTWF3eUxURWIwS1FuUmF2cE1WZXFDTlptbVN4Z1cxakNXY3hZak5mbGgweEtkV3RLTHZGeFVTV2IydUdnRm1pV0FCYXcydEs0bGR4enNyWUZQNVpKMGVydlBiTzBDTlpnMkJ5UkRyQXBXc0paemxqSnRvVmNwZWVseTVCZWMvWXdrR1YwVTFzVWQxTEFFZi9lSXdSemMvR1JPY1pEdnk0bVJXcy9PbGg5RWF6Qmp6d2hhREh6YkFYWHU2UldaY3IyNWhnWDhuR0JIZllaQlkzL1ZmSlpjcXRpd0NTenFlUFdOYmxZREhKTmlOWkJTQUpzSWF3NVMwK1RDcWZ0andUVStDU0o0d3MyQS9qZ3FyVnVSeVhoSHhoMmt6eHBrT2ZzeEcyeVUrZkFJbU1oOWpVbVd1MHVjcVFMWVcyT0c1NU1PQjMvT2luNGQxRkxaTGNFOVhUZGpxTEtnSFBJTHdDNXhmd0tyMnJ5dmprQXkwK0lWdFpydjJ3aHJNRnl2MDA3b21ZTWJGaDcxVlNnMkxKWThTcFg4RHBkdCtIejc2bldJL3cvS1lUbElxV0kxcmtwMXFlRENkSGFod3BlWFFoclVaczcrdFNNd2FMdUxHOGdCTjlGcGNFRCtLS3NnSzNiMFRvSDRQemt5dGVjaFFITmJ2TEIxUWZWaEdqdFF3V3ZMb1MxcU02aUNjeU1rV2JxRHU4NWl1QWkzS09sVFQ3OTJteFRtK01UbUxiUGw1dkI5R1RyQ1JvdWtwMjZQNmJKME5xZkRnSlJER3RMZlBveDAwRGVSOWtnL2NhWkc0S3JyOFhCMkxxTktUMW9qTlh0Rm91MllLYU1CSnJ6Nk5qVFdCZE5obGJkWGI1RU1heXQ4Rm5EelJpRUE5MEpnY1dUT0RXZzJObldHbXhUdzVhN240K3pIbEFORXBGU2dIT2NHRldSOFQ4WldqTTZ6eW91aHJWMS9yMTNmSkg0aUhTNXl3MWdXWXZOOFpSQXdYY2krY2hadDdHeUgxT1F3WE15RXNTMmFZbGtiakRUZVRLMERzaGRNYXhoQWJ0SE80YW1Ea2pKb2k4UWNNWW4yMHpmZFJzT3l5MkNlSWpNTHZSSlIxdU01QVlMaWZUQlBCbGEreERCcTR0aERYZWs5eWptTmpOajRMQ3c4SnFFYi9IcGVLUHZ1bzJGbXcwZDJuR2VYQlg2UEhFQkZ3ZmJtU2REcXlUeml5OXYvTXgvY3VuMWxSVERXbFRyWjhaSTE0VDIveUlJTmIzMmRNMjY1VExNWWl0UVYzZGZnelI5QzdldXpaUEFHbTdmME5GTmJtYmMxTk1BTkRFUldtV1hPR3NBVVd6UTN2MjVnbGlER1hPZ08waFB6TVdxK0dWZGlwNk1UbVJwWGVuSzlsbTJMV1d0R3dEYjhsakhBYkxSTHRocVZqY0cxOUtCU2VkSVRZUlcwUEZINHZ5M29oOFE1enM1YUNxSU5aZ0dSbG0yR3F3RHVkejArYTY3ZHorQ2V4eDM3OTc5RjZadDJWcE0xeDVFWFUwSS9ONzlSc1BMb25kdW1mcitxVjFRZUxzL1dEK0lpZENLOEhvam5pdUh3dmZzQWFleElOYmd4QnJNZnd6NWZ3TGhJZng5K01BVTErMHpYMGt4aGdGN3NLSEtCYzNkendnYjhhZ1IrVEwwZVdvSUd6WTFFVm9qUk41aVJhN2s4cnNMWW0yT2QrYTRuektRZm9kTERrR0hlN1Nzd1kxWEZqWUVOQ3h5Mm1iZ25OeVhUd1p1NVRTWUNLMWdOM2tvQUg3M2tVT0NVMUFRYXplNThZcTlqL2ZlNHJxVFU0MVBSOTdNZFQ5eEI5UVRPU3o5ejYvTnVuWTQwMWdWdUZmRVFYTGxoNlUxRjNJTlZGYjNnZVRKdVg1WFVhdzVkeWFhdG9HVVVORjJYWGdjOWRva0pHSVFIcE1DSjJ3WXlVT3lXd1JHWnVSTmhZenJPUTRzSTV5RFdiSWNRNXdmbWxZdnRxeEN1QVZiU1YwckI5RUZzUmJ0OG1CQjIxM1JEbmtJU1I2UFkrckQrRG9sbkhuV2JVeFpDaU1iYkdjb0U4V08yeXVQRTdKdG0vU1pNek0wclRueEoyRGJPdHlKNTN6NnRpeUlOWWlUK1JDdUdSTTFPVXlzaFMxQ294bU5hYkZuM2NhODJDQ05aTWIyVlpscXJkTzdTYk1PQU80NUdBWXVHSnJXZ1hwcTZCM3B6SjBpRHFhQ1dFUE14bkpNWkMrdUdZTTU3Q3h5eml6R2VyRlBpR3k2Nnpad2J4S1lRVE55THQ4ZXRKRUxQeEZhWWZ4dHBWMURud2N1RmJTa0lOWVE3cU1MbU1lTXdiMFU2NUJ0UWthRnV4NGdmNGRRNkdnY3RjNDlOdEtpZndZNFJ4d1JjUjhUb2RWNkFnTmtIL2RqcmlEV0VJZWx0eXM4Wmd6MDZaeFFxUFBORFFidkNhSFpzMjZQck04VzlObFhNb1FLYjJZaXROYk1KZ1d5TndnaGE3V2ZJbmxrQ21JTnZpVzFwVDFtakUrZmpwM3B5SWpmL1pRTWpMcGFWcUhQTFlsb3RHc1N0TUxtdXFlb3JIRC9DQVczVkdYNlh4QnJqajZkdTUvb2I5Mnh6OXhWR2VPQXpFOFhBb2dhYm1DQ3NkVTdXNE0rN1Y3V0huakpaNy95SHo3MG9hOTg5bE12N3QyUzFBNU42OS8yZThyL2pVMVQyaFA2MkZTZGd1d05sWmIvOE52TTVFMHJDbUlOaDBuby9HeDY5dTZiZkxQMG5BYkQrUk9iWkJrN29JaGw3YWo2ckF0S0NZaFZsK1BiRUdwb1psaGFwVS9odlpoSktYdmJ0ZVNJTnFjMkJkQTEzNjZpZWpHczRYYlpQYnNyeEJ6SkRJanJYSDNDb3FETklpNGowSHliSUphWk9tL2xRUFF1QU5QRWszc1BCSk5lek92cWlXZFlXdGRWWi96ZkNYekkySzJXSTVZcWF0L0tjVUg0aUVWRGk0Wmt6ZEduejR4Qi8wdytrTWdlTGVJeThxM2JJOC9QcWhQdUsvM3dsNlJ3WDN4Q3FlbWRHNWJXbWJyc3k3MjZQK0gyVnpNMkpKWXE2c3RoLzNibVo3VVkxaHg5K3N3WWQzNWlwQjVSSHZpZXRNdkdaQXh0WEd6YU9HK3U0c3BCR2xrNkVKTVR6d1JvTFZrR28xUWZHVyt3bGJqWER6dkdVZkV3ckVWcy8wUUk1eGxIS2pmcFVvQjZhT3VVZ25HYjhZenhFRU9QcXMrV2gybElqcmxjbERCUGJnSzB3dVRSbXlxV0t1YnZ0Wm1CQkJvTFlvM2J0d2lGdVdhTXE4OUR0b0xFTjF6SUdLdzRZd0JFTzZ1MFI5aTlpaUFIdnUvRXoyVGQ2ZFhJcmVQNkhBT3R0b0dCd2M4MjJLV1Bmb3hUVlJCclhKOWc5VGJ2eXVOL2xwMGRsY2RjZk9zMjlIbkxRVDVJd1RZekFtVmJlV1BpYUJBazhYM1lIYnZGR0dpRnlhRlpoYXBvek1idVc2VUxZZzN6blBUbE5XUFduYVhkdFpvZzFpMUZHLzY5NnphV3hrMExKazBPY1A5ekhicmpDR0RjVU91UkE3ajU0V2wxY1dXVWRLeEFWczAzUjNpN2dsaUx5bWFkbDEzcytvVFRjZUszRGFjRUc4YUJSU1BXYlRKTzRpb29lY09DU1pLRDNQK1VqaHVaV1VBaEJYSGlZTzFaTURTdFBiR1N5a096SWNrTi9wUlUraklGc1JZZFV2dm56QldZVkRLN3Z3SVMyWTRnVDhQYlJHUGR2aE9Udlhwa3FJZGRaOE1rRmR0Z04rTnlZZ1RTOHVjWW1wNDkxWFRwVFExTnF4ZWJ0N0JsRmhJTTdhNFhoaFFXeEZyRTdtM3EreWEvWi9YbTNDT0ZZclQxbHNKQnhmYmN3N3E5R2RjMDc2UUErTU84MkRLNU5EWEkvVTlNY0xNdHBlM2JqcnZ5ZmE4Q1dIejlBNmUzdUdCb1d2M29mS1YxczBWaEs4MFI3Q2lJdGFoRDU1NWFTSmZzSWVXY1QvQUY4NmhWc3FzbVV0WFNNcHJ0K0pqUFgxWng0bEp3dU9nS1UzcFJvc3Y0TndQejJHbTFGekFzUUhjeTZMQ0xDMkp0blRqakdDWEpXSnF6VjFqbi9KQmVUUzJDNmlSaWRKaXFic0hXSUd4Z3E4RXdTUXdUTnRZaE9lcGhmZEJTSjNQN2RJOWpwOVYyUDZHb0xkMXpkcUlnMWhhSnJ3czZFak5tMTdabVdqenNhbHZqaXNJcUdZV3RkTStZZlZiVjQ5ODVHMnJWNVV0aVJOZ0xCeHBKZCtXMjFWamFGZXJ5eGVGaTBMSFRhcm1mMkt6dHVXR1JTcE1Gc1RaSEJBU2tkK0p1S2tkV2IxVWlNVlNzMDgweUJtMlRhVkpORGVDbUhaMjRTZFlDcTRQY3lWS0Q5eXpOWTV2V21qai9UTFR3YVE1R2V4ZzdyUmp3YWtMQW45cWp2ZnR6QmJHR1BlM0VkSURSdlNselMzWWh3dWkyeEZEZDlDd2hUWEp3cFpZT3l0cXhSSmRlSGJyVHFlSkIvdEV6dGNTcTBPZUJ3UURwbmNvY0MyTWFnRGcxZGxvN1psOW9pKzRPNjk2ZkxZWTFMQWY3QmovRXNTRnpOMngzQkZ2VWdRR1JxVE15Q0pJNityQlJKWEZvWnNnTzF0U0RscUliSUFmajM2WTNYbTd0c1ZkSlIxVW42VDhEODlocFBkUk9GQ3lTUEUrdmdOQmlXRU1NN3RSd0RVUG5XT2JLZS9JM3ZhQnlOc0phYmhnVm02TjlhS3lkeVBPUThISkd0bGlGZnJEL2xoRG15VGVFc1o4NnMybkJhck1WNC9NK3M2cDdHanV0b0xLUkVQSlEzdWtaaCtSSFp3MHIwNmJtVTU0cU9FWnVtU3dSYTJTTGxjQjFvanRaSWcwVDIxSkpRaER6MUxLcjJGMGxyUWIrQllYV2tiRFhpMXMzN0UxWm53NTNhYlo3R2p1dGNEKzM3OGdlRnhyaVorMmVlNlVMWVEwQnZ6dW1FNndPY3IzZEpudlVyS005c3p1WXBvZ3hXTE40TmphYjI4K1llcVFhOWxKQWFnYkliT1B1MDBFSy80T2diTW5lVUN2S2NvT2gzZ1BudUdtVjd1ZHMvQW1oTDl1anJRZEZjVlVSck9HQXZMTEVKTTZLTk1aVzZYNTVrL3Q4V0lDZmpna2dQMlNYTGRYRlFlbjkzWDBiQXMxTzdQeHc2WVVxZkpiUHlMWkx2eXU2VzFpbTdtbEVHSTRIU1FhYmtTNzFKRFNjckN1ZVZveW1wNlBxdTZMUzYySUtQUVI0aXdwaHpYNzJQSXFlRU05RWYxaXpsM0ZwemRwT0J5aUJzSXdNTldWME5mMjg2RGJFYit0S21WZ2xyaTZwR2lTekJJV0srNi81Q0tKNjU2ZG9PSGRMdDRhN2xhYnBpcW9CVkdMTXRNYnVKMGhvaVB1bnFzczgvMFd3UmxmVFVsVThMcDQ5SVoyM3VRTUZjamNKUkp6WnRoZnVLUHJ1eHZuSEtaRDhYa3NSMTlJbm9WQjV2WE9mb1RNTzdsenZzVE5tV3VGKzdrWFIvL25xN285eENobkJQRnNBYS9QRWpvbm1YeUhldGtPN3FmSnRUemw1Rk95bXZaSFJxaVRYNGZQY0I1U3I3RWMvK2lieDJHdisxSUZ0WW5WSnJwdk9uaytBeDB4cnAzYzRnNURDTWlPekJpdGxpK0drV1d6dWRMN0s4QkFya1MxbWVvdFFIbUU4b3BnTHp4M3FFZFBzUGJqR1RDc01tNjJDbWN2TkdnemN6WjU5cnpvbTJxNTNNWVBlZStLQmw3UGZHMkRrMnJaZThvblZYbnJ2bTdwdk83Q3hqNW5XY2o5UjJMVGtTMmV3dHZ6SnhtTi9tV0xvK0l3YkMyVFJNV1lQL2NHWFB1OHJYdkNPQXF1ajBaTmw1YTVnN0ppMVlLRWx2dWsvZm9KK2dYUzh0RnFIYjBkbktzSGdaMjJwL3JaLy9hbmFXMGtuL3ZjVkc1QmRiZzdoekJFemVCTmdGOUFnUVdxbDl4SklZSWZNdE5YZDdtWFJOVHRDVys3LzdIdDFZNlVWc3ovWExaVkJ1UFN6dHYwL0FjY3FQZlBZYjk2MHJMMWc0Ulh2QklLNmY0VmVjU1l5SWJpamhFMUtDODBjcWk0V0xWTjZMbzdRNktxa3c3SFNpbkFGQ2NnVXdhT20zMll0cXU4QTl5SGI1MW85OTdXU09Ua1JQMlovSk0vdWJmbElKSkF1UUxsbk55NzhFQ1VkdFgvcTBRd2t0WGlxbHNseEdIeWN3RG1jWlBjM0dxMjRKM3ZQeGxaRTJzdmFjc3hFaTg1UEhEbTUxYVBIR1h2V05RUWtsdmxlNHA1U0tQVXpmM3ZRa0xkS2ZWWEZma1g2YkVML3U1bit4a2tyL0xtOXZDVG5oZk94RnMzRVEvVnYwUDBUVzRzbmVxZjc2VmlMSytKWTBPZWM5dkkwVUpKWXRFQlpsZHpBdkp1dUF6ZEt3Wko0TG03ZXRENHJmT2duYXB5MHdwL2JHSVVOWDFzZmE1aFo3L3luSHVDNmZhZUwxNWN0WDFNZTd0aUUrN25IZ1pMOGZLOXRZNWRISmZ3NFJpdHR4L2NFMXV5bG9HN2ZKakRZeDBrcjNNOTkwMU5CS1E5cjhyYTl1UDh4cDROdC8zNFl3eTFZbGdYbW1MeUowczZrdHRWMWNPdUNYdC9iMUVDakptYmtCRjJ1ZFU4MUl1ZjErS3BtakxTV2kzYy81ZnJHV1FNbnEzVm94TEdsVjVRWm9YaTEvc20zUVJHSXg5Mjh4Z3RXUFVrdVdsNGZxWkF4Zk9jak9BeWlrT3dIeFAyWE43ckhCdGVheTI1U09VWmEzVTlIR1hxR1R6bXNTVlFMMy84WDVKTEpydnF6ck1Ca3orSXROODJYQkxiZUZiZTlBdS94VWVWT2p6VkFOUy9pL3pjZjdmNjlMUXZSVE5abVAwWmEzYWNITElLR1QzTFdVa3hmYk5nM1BPUEMzY3dWdEVTM3hNT245a3N0WmluYUJCNG1iNVMwaTlKME5iRlVQRFhqTFpxaERGaWRqWTFXdUorT2hLMStpMHUrL2hkaVhMdU9zN3RzMllPMHV6bHhiQmNzTjBTOWwrMjJtbVVxcldTdnhEYis0dFB6ZW43dU1PUmpveFhuUnU2d3ZzYVRUVTI5bSs3b2FaTnplRmJ2TGJZU3I3MkszOVcwZ0pFc1o1aks3UjZUbW1Jb090ZElGNFpseDJ3WUY2M3c2bzZMNXNLSEQzR2R1SGo3dGxNN2s3RW5ydllNTlRob3BCWG05YnlXTS9CN01CUmRwQXlBTWpscUtIc1pHNjJ0bnkrYUNTKytoV1RwS2RXMzNPcXlNM3BqbU1PTTZlWWlVQ1h0RjFUSy9tK3lhVzdYalRtOUl2NHI5TER3NmFkT25JNm1qbGFId3Q0RnRYanVmTkFuOFZXdnQ3ODArSzYzN0RPdFNwTlpnUHpjZnhsM3k3NnVjZi9BclowK1dsMGFlNVY4b2Z0Ti8vcFQxZnY3UHBqRHB6MmxuU0dNMHIrNzR5SXF2Y3d0bTF6Smx4NFY3L2pMSHFxaWFQcG9IVXdxMy9WcThkaTNlOVVaTFh6Y2crcHpYaWw0QUVOUmtFQ1FRSkJBa0VDUVFKQkFrRUNRUUpCQWtFQ1FRSkJBa0VDUVFKQkFrRUNRUUpCQWtFQ1FRSkJBa0VDUVFKQkFrRUNRUUpCQWtFQ1FRSkJBa0VDUVFKQkFrRUNRUUpCQWtFQ1FRSkJBa0VDUVFKQkFrRUNRUUpCQWtFQ1FRSkJBa0VDUVFKQkFrRUNRUUpCQWtFQ1FRSkJBc1JKWWVqdzg2MXFzUkM4VzI3YjZjc3ZGa2hGNkwwWUNmeVNDUG91UjVGUmcrYmQ0c2UvQlZGQVNpQmhkQWd0L2dyZFVCbjJPTHNocHdMQjhGeC9PQ3ZxY0JsVVVRZ00rM2lXNmY2NFc1bWNoMHJ4NEpDdVAvZHkvM0krbVI1L3ZmYlQ3MC8vcTRzVnl5U21ZR24xK1dweGp3ZmpKU3k3T0N5ZC9XdlQ1aGZQZmp4WStNSWJ2Q1Z5NGhDZEx3TFRvczNZaytUNFRGL2YreXNuS2ZWeTlUWWsrVjVQM21lSTkvVnZqNHZSNjRKMFNmZDdzYnNUeXJtYTk1L3Q2YUdOMExxZEVuN3ZpbVppWHd3bTlnWDUwd1UwcGhxblJaL0plNmQzTXJ4aE1xZnltamF3cDBlZk5kSDUyMHY5cEU5T2xvV2RLOUxuMHh1TllaSDArRjMxcHhIcGhoRTZKUGhYL1p4UDRlSi9xNjByK1Q1aytheGYzUFl5cm9kN3AwaWY1WFBUVkVQQ0V1Wmd1ZlQ0UnpLRVI5VDlkK3F4NnY1NHlJb3ZYcXZsVTZYTTJUTTlSQjk5VTZiTnl2ajhxUDllOS9UVHBjeTRZdHlNUHh5blNaNm51K3lEWnlCeGVMd1JUcE0vM25NdVQraWZYUy81RmN6czkrcHlQdndHNDZueHp0MmlPcnphKzZkSG5XWHpIYlBiNXF5M3ZjWE0zTmZxY3VTOVgyK2ptdlhGemZMWHhUNDArcTBkUzBLWDIzdFdXOTdpNW14WjlmaUUrcW8rZldLM2o1dnJxNHA4U2ZTNDBsRDZQcjY2c0o4SFpsT2p6U2FYT2NMNXZOSzFmbUQ3WFh0MzlhMUgwaitwdjI1Y01OTFUrVDBiajU3cTN2aWg5enRmL2g5OFRiNTQ5ZjBrbEJJV0tISU1YcGMvRHQySlMzcThlUis4V1JiSno3WEZka0Q2WDdtTmR2U0Z3U0xNaGRxNjlFZ29Vd0FYcDgrYXZnSWNiT1B4VkV0MEN1UW1vTGtpZmg4Y1EvYnA4dU9HZmgwY0VpeHlGRjZUUDc1Wm03SzdZS0pLVmdBc1N1Q0I5eHJJL0UvdEJCd1ZMNENMMVdRbW1iY0hhdk5qNTJYaXFjSGF1UGNJTG5KOExJb1FTQ2g5L0Y2alAxZVJaejI4cG5LZnJqUENDOVBtMzNobEZjK0llSkw4YUptbVI0KytDOUZsSFZLZ1RQMXZma1pHRmNCVWxBZWp6dENoYytmR1VCRXpibHJpTkZ0V3QvTTBDWkY4SjFJVTQ3Z3RVUElCNFM3VDZWTzNwS0hyM2M4VWpIemZHNWJmMDZHSGhYVDBxeDErRis0NUg0Ky9GNmVIczJUK3ViWDVCL010djZHNDVkVk5mMFBxbFhpVFdiL1dxSFhQZHIwS2ZMNXlNdVJNUCtxVlBkdi9MS0hwZjR4ZFBQWlZUWGpUYk82ejFoTHgxZEFGWDZZRzdMMzExZkN6Zy9GdGYrZUhUQzZEZ2tuWlo3WDNrZTZIeDlndGhERGFKZFYza0luRWg3T3RPZitQckh4WHYrUGI5SkQrenA4dXpFamY2R1pETjh3dVpvQ1h4K0NNUEo5Y2JIMjFjVjMwdXZ5SVoxT2Vuc2Y1YXQ3UFVxTXNyeVp1U2RONUpMSWQzbkRreW1WVEJQNWJhZk1jclgxb1gzUVAwT2RQZk9Kd1JmWWQrT1hrWjRhUjRDUDFvQ2J3TzJuem5ieUZiZWwvOFpzOHpjYURyTWhMYjRpU2pSaGN2WG9nTHFMdS92Z2xwM1g5enl2Njd4V2EwTFBvcXE5VG9INTljRUhDc3I4cTFYSWVRNkJVLzF5bjVXNmZsL1hQakZZcDhnLzdMZEJlVnIwYmI0bHhuTXhJMzhteU83YjVvTXJCUFlmR3NSMHZIS1ozVHBjLzVCbm0vK1lyNGpPai9PdVd6UE1jUmIxNmhnelJMcjNxRVh6K3RkcHpwMG1kWkNCSnNySFZGMy9lcmxQcHJIR04zN1NvdHVGTzRabmhKd2hOdDlIVXF1MWhabnZlQ21zTFp2aEF4YlAyK2FYTGRVeFA2Ym9kOG91M05STlp5TyszbmZqYjdPelFTNTJGL081bDBmWVV6ay9wdXgzdUVZTWVYRnFEUG96NlNyZlkxZ0dNRWkrSk9IMFRYcFhwUzMrMlloL0p1TWFIV1JMOXB0WlJyKzhTaEM3b3pzMzZ1VTNaUzMrMW9DdUhzY2UyKzd1ZGNUa01uUE1XUmp0bEpmYmREN3A3T1FaZG1YL2V6MDNlRFRmbW85SnZwMTJTT1R1cTdIZko1OEMwdTAvVytxMms3cjJPNW5TZnN3UHUvZ3ZsSmZiY0RXNlY3bTBSOWxDQmJydklZVzY1clBYeDNKSmJUYmlybU1YKzNZd2JUMDNWTkZ2czVsMHZ1bnB1aDNUblBjTWtBdmRMRmFvcU0rYnNkMjlEbnZpUElPWStPQ2RCS2JpMnQ5ZDJLQ2VJcm01blFkenRnRFhudVVjNzFjei9YYzMvdEI3NnNPMTZ1ck5iNk16YmU3M2JJU05EWFhDTG0raG1sMi9HSmZyZWhwNlFlN29IYVVobnZkenQyb2M4anU3c2tmYU5mOEtlYzMycXRPTkVLdDcvclV6TG03M1pVb2M4VFY1cUwvVzViMWh4MzVRZGVkZjZkTWFJZnFKK1RCNnZPOGs5bGw1Q0xMdm1SbHpjZSsxaGVJdkxFMjhmNzNZNGxxTk96ZlVZM1hSZUdNdVhFQTNIQW9SR0g5bVpFTjBtb0JzMmNrU1FGUDBYL3BmOE1kNTRFbm1ESWRlV0t0NC8zdXgxejBLZnZSTWpTUVc4T0VQT2xSczZhK1BtZFVrdXVyTlYzblVUZlk2L2g2NWYyNFZZdzlOU2ZSZ3Z0ZnNkU0UxbmxpcmVQK2JzZHU5RG43ZDZxODliQ2E2WGxMWG1XYUJWemZWYkdndis5UFVnV3ZTc0FiVDZkdWJLNEwwZHRxZTRiOGc3SnVlTHRZLzV1UnhuNlBIVW82MTh3eDV6S21lNk9iTlFRQitXOUtJTFJiSzNYczVmMXZVcTR6WDhzdWNMYjIrSy8zais1NHUzai9tNEh2RStmT2RTYmN0VGVaSGRNejVMbmtscmlyVElNZUVnMlpXaTNMNzVwQk1DaHFtY1N1bWJ6eERienhOdkgvZDBPZWVzeno5aHp4TTNpOVF0cFJMOHR1czhDdGtybTU2cndpZU1QWHB0MS9YV250NHNwMk5ZMjMyby9iMXdTbUNmZVB1N3Zkc2pncmJVeTVwZmJMcjFMZlNORmNwWUVKekRyclFlVmNKUjN5OEZjQWt6V2RleEFYMFFCVEg4bG11Vjgra3pBZThUYngvN2Rqa1dJTk5kZXp3VzZUVzNXc3pzSlFEczU2VkFWT0pHdEx3am1WR2RVUXE0TVdkY3RCWFNoL3c4SkhUSlo5UXhJaDdZYzhmYXplUDBlNDNjN09oRHBQWWV5SEFWbjlnU0VIWFNhdEdrbFUvR0h5TjFUQkhBM1hKVHB3MDhlblo1dnVkQVhVSUlGWkQvdGRpNlBBZEEvM2o3KzczWnNRNXkzaDVGVm1VenI1VzZLbzVxYVB0KzdZeU1sczlXdW1PWTB0aUlkYU5uVnFSd1VtM2o3d3UvVWsrSDZDMG16NnBIOEgrZDNPN0ErMml0akRtcFRrQllKNHMrcGpjWnZYWm1GSzM4SEZ3NjVhOTJua0crM3lIM3BlUHRDTmRFbVFreHg0d2w4dDZPRkhvOXpVMm9CVnNqOTd2WDBEZzFXMXVjc0lKVzhsUHFFTXZaU0JqNXZSN3NVVTFuL0p0NWVobkNUUzhaYW9rbDh0Nk9LL3JheUtPdFZUdlc1c3BIQXdwSzE3RnJkZnNnMVhiZS9pSVFNYkI4bkhjOFA5SEpGSFcrZkU5MXYvUFh2YjRpWC9aMi9jeUlSeVhOYXliV1Y0QjNEYncwZHhKMmx1TmNlZU1sbnYvSWZQdlNocjN6MlV5L3UyVjJWekU4RmlzakJQWlcyL2h1akg2bGVWN0lZKzMvS2dIeVdMSkhNdjYzN3pEbUxQWnJVOGZacVBCN210S0NhbW5SYjRyVHhxTG02b0xFNDB5ZUwvL0NPYWw3RndmM1o0NURJWDBaOVlnQWgwRkw2ZzcvNVNTSCtxb2VuckNJZGIxOUpscW9TZGV5eW1oVlVEbjJTRzUzdjBXT29EeGwrZlhhOG5rbFU5eXAvSUJZbVBqKzN0U1NlK2xlRFVLcmo3YzNVNlc3SWdObWtycXBqa0paKytFdVNreGYzV1JQOCtqejA3OGFYY1g2Mk1OSWZlZVFOci93WC8zUWdYWmg0ZXkyTm85WUc4WFVHNnNzRFhIR2VSQUlRMU5sM1RQbjNUd2pCMHduVzI5dSs0cWt1cS9sTmdUNDBtM2k3ZnFQeFJPY25GTUNlTE1PZUFYMTZUb2hSVHFoOXErcnEvdUQrWmRSbncyOEtLRTR6L2syOGZUVzFnN1JlTTFvVVc5eG0rNmZFTGlPcmQvcDE0OVVuUm9JS0xKRDJRNG1HWUpoOEJrSTRHcmhYSzk2K2txNUpTcThENHhxcXdUYXpieVVTZWMrbEx5czBQcFQybmVGK1lnRy9OUlIxRjloSUxsS25BL2R2eGR0blUwdC9jYmo0MjhCZEp3M1dRVFp2ZWdObEI3eVE1OHUrd0FIY3orYzVJUEtRemFaYnZKUjErL08xMDNEL0U1RXVIWTEzYWM4b3NlUHQ2bDFiN2U1SkJ2UTRpdVZ4c0IyR1dPcTRMdzJINnRhOTNSanU1MjA3bjZhOTkxZW0vUDZuMUtlSGxkNUZkcng5S1JIRmttL2M5OFl5U2kyT0RqakxaSjVZWEFBQUREeEpSRUZVU3RQWlU3L3ZWUUNMcjMrZ09tdjYvTk9PWHFqWE5oVWcvckVobjFyWkpEbmw5eit4cG5RZG12c1UwSGg3Tlk1OHZtZTRjR3FmbmpLcjVUQzh4V3BoSXhGM3BmU2lSSmZ4cjRMdCtDeWZRNzFRZCs0cFFQeDd6eWRFVTM3LzB4blVGa1ArSkl1M1A5SGRrZ2NlMytvSEhsZHB4WFd6cW9LdXBSKzAxS25QR3JIelF3bDVMYjFRdC9jc2d2M25oeXlBYVV4bXVGNDlTR1h4OWxMbC9uLytkVUl2YUQwYUZsbTFpM2R5VTN6U3NyT3RHcm5GcXF2N0V3cDJrWGlhcGRmRzVYVWRQS3dmSzBEOFg4cnpmUzNOaStSazRiK3orTWxJTnBXVVV1dGo2ZXZyNy9oWUJ1ellpaUZydGs5SWQ4VzJhbXJpL0RQUndxZFpaQlkzZ3l5YXl1S1hrY010cGpRNE1VK01PbjVXMTJvNHZja3pZZzg5NGJ1dE80M0VTek56Z3hBbWw0MGpVd0x2NVZUbVdJQVBhK2lKQnNJUWtBc3h4a2E2OGQ0ZzdOOVV4YnJCSlVoMGJBWkxkWHVFVHpYMVRYNEx1Z3A5SGhpU0srbEJvWTRnT3NKYzNOZEF1MmlDekUxOU91R01zRC9tQjh3VkdTQmlnRXUxeXZySDROelNkVi9vN3VqMGxDZldJQU9qbVNRNlpFMDl6TU9FclZtMWxxYjhwTk0yem1GdGtuZmQybzEwSXFyVDFTbG9zMzg0T0lVYzVVOTdDL21VMnE4cldQNmJDbWFwL2tzcU9mMy9MUkZ2Zm9yUTFsTm50aVdnejAydmtRMVRyciticWdtKzdpUW43NEw0VXFyekoyZ1U5NngvT0ZpakdqNEJTMzJRcTI5SGJXTVZubDNRWjBmNjB1Z0RrQ0dGWTEzeGVuSHJocjNkVlpSdEJDZFNBOGxFMlZKU08zWmk1NzZLTVgyQ3FsSjlVMExvcTJLcFhoY1duWkRuZlFhNSt2Wi9ReC9YZkoxdFQvUnRkK0VBMjdCbURsSXFmaEJNMkNFcWFDaXR3cnBNS04yMkZ0RmQ4ZmRSVjdrZHRXUE4vZGZzRmx3anNhaEk4OEl6T2QvZW1yL2Zrbm9DL1gyVGpnbmtwOUVMS1krSmRqOGpxNVorVjhpZ1J1dWVoak91STU2NjFxVXlzVzRGSFZiRmZ4OUZIOENuVm1iRVYwL3dPWUVOQW9tWkkyZnRtSy9kd2lmUm5MaS9GVVgvNUJYaTU4ZE1ldEhvbDZCUWNmODFIMEdVOXZ3VXlPZHU2UjZNcXdIdWRLbE16T3JsQ0prUGltNWQvQ1Vrdml6T0c0TDUzcXVzcFd4ZC9GVXBmdEI4UUlqSEd1WXJDY1hUUEM2TVN6akRGbC92M0dkZE5QVXN2R25yRDFEelpMNis5MDNuLzJ2YzlFOGF2NWdrREtJNUhvRXlWY1dsRnV4TnZ5aTAvL0NONHVmK0loZEpVY2pIaXVkSFAvb204ZGhyL3RUcDQxQWJlVTErNDZkaCtXZE9PN3VnbzNIWXBRV25WNnp0dkdEVVZ3bGRXMXV4dGowYmMxak9hN1cyQzkvWlBCTHU1S1hHMC9ZYUZaV1Z1NEl6dEVlVTcwN2VRN1YxRXErZ1NBckx0WnpiOG9XaHZrcUkydXJ1cUhuS1JyR25ENEtyZ296L2hVbVlReVcydTJmUWN1MkxENVUrRngyakpxK2UwblAvNHhYbFRCcGxIbTh2bHg5N1IrMmZlcUlhbmxyNTF0R09HaEttWmZHcGlYUlNQTmtUeDZpZWpwcjNMSm81WlZqT3AvYlJXSnRJSjZPUk9CV3RsOUs3WkUzeGRvZWVmR3ZjWkhhMmdaN1FkRGk1UmdYdDJHNWM4NW9iOVR4UDJzeE13dnRjNWM3eE5kTFFZS3pPeUFtNlhPdWVlcHB0NTRrbzdFNGlHSDlUN0hub0MwVWVDWHhBM0g5NW8zdnNxY0g1a2p1K1lscW1IcHVqcFFYbnpxeVI5VVc4c1BiSDVYZUd3K1dWd0c4KzJ2MTdXOTZhcVA2c3Y5d3FYWE0vMVdQVkZwVnNtSHNGMzVORW9pL2JQWkdpSkRFU250MytwbXZIbWprajlkV3I4WnErYXhEOW9CQS8vdEVhZERycGc2Kzk2THNzZGNzZXE1ZlJYc1gyTy9aclVVY2xseHJucCtqdTMwT2gzekgyYnE5ZUIyMnp6dm1aVytGUlh6L1lpS1dINmhBRlh0UjZHdU5xNHhiOXBielJOYUlrUm13KzArK3VScHNkUFJteHY0em1kZlZPanlWMXRFMCs3WFNKenVSbDhEWDU0akk5eWNjSldPNm5iOTVncVB5eWppMC8yZDFKTVJ4aWdwNE1oZTFhTjFydDdWMDIreHZBQllqdmh2YWJLdnJ0WlBKMVVKc0Y0TDV1S0E2ZjdzRnh5VG9JMmdOczFLcHROYWlXekc0dG42clN5aDIxZzJ2VWZ1SGpQWmd0dmF4SFpYRlZ0VzZLYTg0NkU5WktucWtwcnBlQWFVSVNtRS92R2VBTXFSVlFibUtDcXMxMFFvU0ViZ3FSd0p6ZVBnL0YvV09GRWc5SFRXYTFWeDJHLzRJazBOUjZzOWRZK1JqeVhrRTlCRFNUbEVCVlA0aFJoUTVQMDY3bFk4bjNKa2xHNktzWUNTeVpOM1BJdU8ydEZLdDhEdkw1WW5vSVdDWXBBZXRCSktuUHZiUnZQQThYamxoUFVnOUY5YlZySG4rcVFJZWJsajU3K2NaRmRSL3dGQ3dCNjBHa2JlaHpLMFVmMXR1QzVUd2hkUGFEU0hpNlVkK2VDL2JRaEJSUWNEY3J0dFh6RC84TEhVS1Evc3FkdEsrRmIyZ2daMTMyRjVoSy8rK2pwdWI4b0dEeUFyb0JKZEF4TVZ2U1VzWVRqcEtTa3R4WDZYVkh3ODVYU1kycDBCQWhNVWtKWkQySTFJU2FEaEpDSGlJYWl6UGFNMTJxMDBwZE1Va2VRbDlhQXBuSHRjdjZ4V2UrTjNsdUtBUUFJNWV1VUFEaGY2d1MrRU9HZlNiTHljU08rVUlDMjRSbUgzbjRqZUpoWExXdS9IMzRXeFNXMTB0bHlvZnFSVnh0S2hSQStCK3JCTlowUEMvdHBxTWRUdHF2RENmY2pvdndScnZ2M0ltaXRmaW8wNDFVeHltd2ZNWHBzMXRSOUQ1QTcxTUVJVGNKQ1ZTMHpacjJsdlVnRWw2Vm5Xcm9obmlMaEUwK2diaE9Rd3pZV1JNSDU4d0VDaWZCUnVnamtjQVA2VVZVU1NUclFTUW9LSFZGMHlOcDYvRnBoZVk5MVZEK1kzcWVZK3Jpd2t1MXFLYmowdkF6WGduSW1JODZ5cGYwdEpxaEJ2bmEwTTBZWkNHTjBHL0htbFRmaFU1YVl4THZKU204VHVEWk5CWCtKaWFCMWprVXVtVjNkMVBmVDdGTDVkdVIxQU9yYytrQWFPMUppTW90RzY2aWdLS0l2TFRRaGducHNVbmdoN3EvRG4wU2piUXp6Smh0b1k3dWI2ZWZlbXBzU0xycThXOUtJV3dtL1IybzNZbTh4R3hzb3JtTWlPZnhDRU9ON1hQV2cwZzJTNlc2d052bjRxdHlFUDh0SmZPYW1NZDRjL05wWEltZmRXVStxWUx3UDI0SkxNTEFPYlErVW83KzFqTE9aQ0o0KythVW5IK1QvTS9FaHhqbVZjZ29MbXhabXpIMGVaQzJDSCtUa2NBU1pweDBRM1pNZDR2YW5qRmxNbFVXL0kyMU4yUDNjOVhlZlhGRTEzaWowT2NweFJGeUU1Q0F0SENQVEQrSHRuNU1NVGJHV3lZWHA3YmpCek5tN2UwV2Q5ZnVhS2d3UDdVb0pwcG9rRk5CK2tFa1NrUFRmZDFESzNZL0YrM0ozUkhpV0xlRFBiU3ZNeUV4TVFtVWRad0FYUzZiNTNodEFoQW0yTER6TXAyYzlldFlCK2pob2xqYWJkb1ozampreHlZQlRLcXVSbTZlNDlWRk12R2t0UyttRmN2SlJydXRqM2FpdkdxWlEzaXp0bDJWdGdwL1k1Y0FOajFqdUd4N2JWSTRLd2VjanJsa3hyWnRwWkdQejFhc1ljSWJoL3o0SkNBL29IZGJvYS9SNEY5YWZFTTkxS3ZBOE45SkRLZVdwVThZVGRZRGFBMTN5N1dhaCtUWUpGQXhhcGgzMTFYWmJiVzc0L1JlVGhScGp0TEhINXE1cCtFd1RKN1JtWkNZb0FSZ3VLaG4rTTF6dkhiL0t5clNGODJidHhDbGNhUzZaUTloNWRZVFhkNWZNY3Exc1lYMG1DVndBd3Z1ZnRKSDAreWtWcWRsRmVtTDFwOVh4V3ZwTXhHNktTb1FROXBVOVRKT2NVdG5RbUtDRXBBSER6YVQvcXJHMGpVRXJPbElYN1I3UnhYZlNMZEsrKzRNVkhpczZxTmR1MGFYaHNRRUpGQlhFUVgxN2svYTU2R0o5QjN1cWFwbXNwb2l3bmVzaWlKTTlGT2RLZXRGWEJlRnhHUWtnREJBOGxLVldTdGNwN3VldHlLNjVTTlZYRWxXVStoelV4WEo5ZlpBWlZDaDc1eXBzdkEvR1FuSWc5SnhUN3ZXWk5OZE41V3hoSkxhY1ZxczVpV3MyTDIwS1A1YTZaYkt3RGJhVk9ud1Axa0o2Ty9uV1E4aWFRb1dHc2FzS2VsZ1BaNWxpVTBvNlBXZUJzVkdmS0F5dS9wMnFTb0ovNU9TQUpRU0w3UUw1amxlMC9VVDFoc3hWclZ6Y2pNTi9xQ3BDU0dvU1NzYlY4TnlhMlE0NlZRcjhmM0pnMGlLaHRxN1BoUmYvK3dyLy9IQm1nNEduYW5nai80Z3RJU3ZhaGNGeSsyQndoRCtKeTJCWFJFSDBuMFBJc0hHc1M3OXNzaTZDdjdVMDRrYWs3d3RsSDk2cHM1MlRwcVYwQjhrSUYvbHRvV3ZXdXJsMUVnRndVRHJVbXN2SG1CSk5WZWxBWVhua3BiMlRtcHdoZFNFSkNDL3hIc3JLbmtPek1wbmVLMHJWWmYwVFBZUzJzcjI2UWFjMGQySmkxdWVBUDZFZUFuZFFBSTE2UzM2SGtRNnRKU0pwTEo5ZG5Ya1lOdU8yVVlQSlhyOE5mRlVvdGNnM0l1UkFMVHlWZHdCMjNSNmg2THRTNFVJemxLSE5UNlZlY3UwV3FpTFB4ZVYzaS9PdDB4WlNFMWVBdktRMzBuWk9peWlTS2piMmpTKzVyWTJkMkRJYmlsZy9LODF4R080WFhOcUZZWGs1Q1VnRC9sdEtCY2tSL2N6angyblVLVXEvUmIwL0NjYTcvaUxKemxRQkpCeFNxQ0JFRzZJQUl4VHdwUEYzWmJycXJVUlRyYjMwRnZSRXVoSWZlNFhqVFhndXlnSlNEL1R1bzl5VVdTRWZndVNnQXpKUDEwUXJvQm1DaVJRMFJHZktTQW1rREN5QkpyVWp4d1pYMEJ3c1JLWU13L0tYeXdob2ZkQ0pMQVV0czlDNURnMVNIN25kR3BJbVNaQy9uL1N4MDZpSlRGWUVRQUFBQUJKUlU1RXJrSmdnZz09Igp9Cg=="/>
    </extobj>
    <extobj name="334E55B0-647D-440b-865C-3EC943EB4CBC-9">
      <extobjdata type="334E55B0-647D-440b-865C-3EC943EB4CBC" data="ewoJIkltZ1NldHRpbmdKc29uIiA6ICJ7XCJkcGlcIjpcIjYwMFwiLFwiZm9ybWF0XCI6XCJQTkdcIixcInRyYW5zcGFyZW50XCI6dHJ1ZSxcImF1dG9cIjp0cnVlfSIsCgkiTGF0ZXgiIDogIlhGc2dYR3hsWm5RdVhIUnBiR1JsZTBoOUtGeHRZWFJvWW1aN2VIMHBQVnhzWldaMFhIdGNZbVZuYVc1N1lYSnlZWGw5ZTJ4c2ZUQW1YSEYxWVdSY2RHVjRkSHRwWmlCOUlFZ29YRzFoZEdoaVpudDRmU2s4TUNCY2RHVjRkSHNnWVc1a0lIMGdNU3RjYldGMGFISnRlM1JoYm1oOUtFZ29YRzFoZEdoaVpudDRmU2twUEZ4MFlYVXNYRnd4Smx4eGRXRmtYSFJsZUhSN2IzUm9aWEozYVhObExuMWNaVzVrZTJGeWNtRjVmVnh5YVdkb2RDNWNjbWxuYUhRdUlGeGQiLAoJIkxhdGV4SW1nQmFzZTY0IiA6ICJpVkJPUncwS0dnb0FBQUFOU1VoRVVnQUFCeU1BQUFESEJBTUFBQUJJR2VKOUFBQUFNRkJNVkVYLy8vOEFBQUFBQUFBQUFBQUFBQUFBQUFBQUFBQUFBQUFBQUFBQUFBQUFBQUFBQUFBQUFBQUFBQUFBQUFBQUFBQXYzYUI3QUFBQUQzUlNUbE1BaWMzdjNhdFVSREtadXlKMlpoQnJoM1pkQUFBQUNYQklXWE1BQUE3RUFBQU94QUdWS3c0YkFBQWdBRWxFUVZSNEFlMTlEM0JrU1huZjIxMnRwRjJ0UnB1UXBGakhNS3E3QzdFSmlRNjA0UERuZURLN2tCUVFabjBVaEFPYkdlQXFMcEt5SlNEbWlsREpLQkRIWmNwbDdXSFdSa3VDeE1IRlBwY1R5VUJjZHpGRXVpSkpVYVJjRWhCWDJlQkNBOHVsNEJ4S2V6dTY4KzNkY1MrL3IvdDF2KzUrL2ViMXpMd256VWo5U3FYWC9YWDMxLzE5M2IvWDNWLy9tU0FZb3VkWHcxY1BVV2w5VWIwR0Ryc0dQaEpGVHg1MkdiMThYZ1BEbzRIL0ZubElEazl0K1pJZWZnMmNBU0tqeTRkZlRpK2gxOEJ3YUdDOEJrVCsxSENVMVpmU2ErQUlhR0FIaUh6WkVaRFRpK2cxTUJ3YU9BbEVQalljUmZXbDlCbzRDaHFZQVNRWEJselF1enNXY09LT0FTLytzQmV2cy9xenBPdWN5cXcwMDUvRjlRalF2d2RFdm1IQTVUelZYdTlZd3RwcXgyQWYySjhHOHRSdjU1Nlh5cXcwMDIvbmVoU29zTzA4MVJwd1FlczVpNmJmdnpIb0VneTRnanNYTDAvOTl0UjVxY3hLTS8xMnJrZUFlaHFkNU9xQXkzazZiMkE5RWI1cHdFVVk1dUxscXQ4cVhHNHFzOUpNdjVYclVTQ3VSTkZlcTB4Qko3NVcyL3VGL2pLWStYRmUrcVZ5WmNqTFBpKzg4dUF2UGZ6MjIzSzYrandtcFlVLytNR0hyOXoyOG16MitlcTNwYzFQWlZhYTZiZHhQUUswTVhTU3BlNXVIVnVMMmhlaVYxbFZPUlBOWG56TkxiZmNkbUUydWtrUlZxTFo4K1MvT0J2dEtRbE9SbWNWbjlVNUdrMWI2UU5DcEtISXdPNlBHbVdGWXhWZ1ZaZWgvdklxYmNBcjBhcWNFb2dqcUkrTzFzeCs4MXlKbm1saEw0SU5WT09zTGZCL1QxRStpajlTOHEyeVFJVmdjVllmdHhBSGhqVFVrTlRWWDJhbERYWWw3bGRycWthUnRUSC82R3J0SlgrdzJFc3BSbWQrVmtuMmZSb1c3MGJSMHdwTk9oKytjaDlENFkzNzcvMDJFZDhWKy9mdXYvZXJNbEl3RmoyYmVMSmNJOUZtVmxDMzlONUZ6OHhwOU55YklXakhnZXY0YkdlamNpYnZ2Z01tem4wY2hjdnNKVTMxbDFocEJWWmkzMW81TUFZVlZJYXR3WDhNTTB6OGJmZFFzSlVvbXBQSktqVWFGbTlGMFRPU3BEdW8vM2lzbGRDT3dmKzQzaml2UlE3Rm1PamM0Sk1NY2wxOWlONkpkek1Ia3MybzBTbDV1V0dQZG9Da1JmMWxWVnB4bFZpdXVrcmxUZ2c0bTg3aGtXanZPMEhsM2RHTnhYUllEb1VtcDhsZW9GTnNXTHlpa3ZUMHRIWG9ra0tpaWMyYzRvZHo1b2J1dC91MjFObW5QWW9UdFEvUk8vS0hwanYxa2orTURoS1NFeDBnYVZGL2FaVldWQ1YycklrQkR6d0JCTFJTWlp3SStURHdQVkd1cVRPVkZpQlViRE5MRWMwRGQ2Sk1SdVpjbHBMcjM0aEorNkRYelBpRWtjd01kL1QzSTNySExDWTdRdkwvaFFjS1Njemlzd2F1TnZXWFZta0ZWV0xIaWhqMHdDYjJDYVRMK05Ib0NVWVU3VE1kSTV0Q2c1ckVOclBHT0tFSzV6SlNZSnFaeEVZY3F1MUZMZTZ1MjdHeHlZNmRrTWF4azZjZjBUdnh4WXc0dTRBVDN5S2xOVHFtZHdnOHptdk5JV1lxU2pZa2Jlb3ZyZElLcXNTVWVNTkVXTEgxWDVXNGt3eUNwUmliWFloRTNad2NhV0txZWgxcEsyOStiU3VEeGJ6eFRUQnJPd2pxbG03Y3hxd21jN1dGT3RMNkVyMWpIcG1RSEYzK0hBR3lBRWlPOUE3Sk1MT1h0S20vdkVvcnBCSTcxc1BBQjlac3R0RGpFbE00Mjd6WXBReVlsaVNqVk13TXB6dW5YekVzUDAwRG9zRjRabU14R00vMzM4MEVRVitpR3dYU3ZWZzhzTThsNlJ2Vy90c3pEcENjL0pUTzB2U2RLQUdTVnZXWFYybUZWS0twbDZIeWs4SDE5bFNKdDZLL0VyUXdEMUlpWXZMZVVldzFnTFJxdTBraVNSZStDVnBMclJvUURVNWJMY0l5ZmVJWXNVaVNoRHE2K2hPOVV5YlprRHovbXYrNEdMaEFjc2t5eDFDem5Db0JrbGIxbDFkcGhWU2lxcE9oYzZPZFdEQVhKak8vcmU1SHJ1TlgzeXIxZ0I3Z3N2VFlIUFJOb0tHdGZOQTA1ZmVBRVpkeU9NaVVaNkpucEx0blIzK2lkOG8yRTVJOGtRc2s1M09NeWhzbFFOS20vaElyclpCSzdGUU5BeDlHS3hhcGJnem0razFSOG8yb0xaeTl2R0hyT2RzeEhhMTVyS294VElnR2E2NUQ1MHAvUldXRktGQjBWU2h5RndESm5aeTYyQ2tCa2piMWwxaHBSVlNpcWZuaDhwTnlVNURFd3NpaUVBTUcwQVhoN3VFTlNHNTJURVlUS1RVR2ZTT20xUlFWWlVWRnBWdmM5ZTRtaytQM3Bua1VLTHJKZkI4Z1dTOGVrbGIxbDFscEJWU2lxZm5oOGhNa0w1dEZiaXJMRXRCK0NySm0vQTcrWEVpYWF4N29wdlIrOVl5eTc2QkRSaFRVMU1HY0V4dmI0VGRUVVFvVTNlUzlENUFNaTRla1ZmMWxWbG9CbFdocWZyajhCTW16WnBIcjB1QWFCTERQWERmRHUvRG5RbklYQlZENUhZZC9RU1dNdUcwVW9DUlQ3bEdEWU5RNmVTdFFkRlVJY3BjUHliR29lRWhhMVY5bXBSVlFpYWJtaDh1UExTWHB2a0xkaUE3TWRyK0JKOUZCTGlTYnhwckhsQUZSckl4T0ordzZ1MDY3ZDZqQlpDMks3a2l6SzFCMGszbjVrRHhkQWlTdDZpK3owZ3FvUkZQencrVzNRUklvdkNtbFFFT3lIaFNSRVRvN2NpRlpOZFk4VU52Nml2OUt1aGZQeW5MU2ZkcDVKclFpc2tqUnpWS1dEOGtlOW5YSVFtWnRGYkNxdjh4SzY3OFNwVXpENmJCQkV0TzVaTnM0N04wNVpyNk9ndWRDRXNOSGMxa3l5WnhZRytQWVRybGhrOEppcC9BazdMdFJGTDB1OFVwWGthSkxwckdqZkVqV1N1Z2xyZW92czlMNnIwUlQ4VVBtdDBFUzB6bGxnUStOdDlXN1VIbVF6RjNoZ2dYV1BmZGFlaEJ1VGZ3UWhQcTd0cEFpUlRmNWx3NUpITThvZkM1cFZYKzVsZFozSlpxS0h6Sy9EWktZemlsVmk5YXJtVnU2RXpBUGtyVG1zYXF5aEY4ekp4MHp4ckZxM0pTN3J2TktoY2VFLzRwTWZzOGFXS1RvWmdhbFE3S3UxWnVaZlk0L1krQnFWWCs1bGRaM0plWklPdWpCTmtodWFQdG5Rb3RKdHBOVVAvamcxNjk4N3FVaVJoNGthYzFqVTBUR0crMVdOK2NjVndiUng5dXpGL25GUE51SU9vcDdlMjY1NWVLc3NxTmxSNGV6d2xkMWZneDV2RU1sSk80Tk45SEhmdUpDKy9YL08wazI4V3QvY2U2K0N3MFEzb3VBNStLdFB2LzJ2dkQxbnl6ZjRubzN4RkkrcGF3RTcvdGNlUDRQMXBQQ1BQaXZINzU2Mjh2Z0gvMUVlUDR6aTBsQXdDRTU5bkdEcktwZnhpNjMwdnF1UkZuTzRYVFlJTm5VcG5lMUxoY21RN1NNMkNJRVJ1Slp6RkFQclhtb1lmUVRYbWZWdUZOS002UEkvT0dRNUc0RmtrdjZ2RlRsazdqZmoyU2ZTcnlhcStraytyRXdha010LzBRbW5XY2xhUVRCVjZKMmFNeFNKMzRMeDBkRFJDNjNsL3p5SjFnWjJEODVPWDlPRkoxWHI0YUE5UW9QY0hzbWpHWVJnQktMaDBGeU1rVlcxUytpWW10K21aWFdkeVZTT2Yvd1ZpWnEvSzk5V1paOThCMDJTTzVvaDBQUTlsYTdrU01rTlhBamJaT2MvRm5NWURHRllEVUl2YW8rVG00cUtNdUY1SlREZ2cxMUpzOVhzMVRkT3k2aWo0YVBmeHVWcnZ5eWtZRGs1OXZvSVpIQnBZUm5wUnJkK0JkQjhDdlJmeWtYa2lpNWZBUWszeFA5d25vd1VZM2FqYmc4QXBJVE15OWVERVpycWkyZElHa2hxK3FYUXBWYmFYMVhJc3I1UTZrTDdoQWFrU0lNc01NR3lTMnpYYzUxSThERFY2RUZEc21IbHBmUlJieDhHVThyZzBVemIxbXlxb3hGVDgvT2hxVGk5bXdEN0doR1E0K3laaktpTmpKN2p0OUU4azE3RUtoT29sZHZ0b2pCbzhtK3B6KzhNb09DTkNiQ1QxUEFqTEtHRkh3ZzJsc2c0dWZiRDJvOU1ORzBCeHdhR3NIaTZiREg5VVBMeTFEOFU2VHJaVmFLSURnV01VZGxUWlpuNHR5ZEtPY1R3UmVZQlBqQ1haYVpFQ1F0WkZYOU1tNnoxRXJydXhLRFlDS0VtT3FqSDJTUWdneWt3d2JKRlJPU3QzZFg5RWNFSkpFTXZkNXFwOVJWemJwTFI2WlZpQ0hsV25Jb2hmaFFlVVVMbTBCQlg3QklWUEdjekZ1d3FYeEZIY2VKWk1rYkhKOU9mRFhid1RVVW9jR2oxSldpVGhDaXJ2R3AzSzR5ck1OQWZKWEhydDVSS2lTUkNYU2p6U1YzWWg4c3NkTzhEUGovZVVTcWhBM3l3M0NhOUI2QTVJU0ZiS2lma2dWQnRkUks2N3NTYVdlbDhjeXhjZy9IUHhzazYxcTdSRnU3M3Awc3FHcmVTeUpaSGlUQlBXa1dpTCtscm9sU3RxRm8wdVRCVXlWbGIzUDNtbUw2WVJSc3lPVWhHZjh4aW94dU5ESUNpVngzRUgzalJtellHVkY3bVNWQWNtYUJzUVlFNXBnRC8xYWtLbEEyWFZRUkpYNURFdzJEbFBKMjZDVVIxNERrUlBTaWRjNmhKajVpOEdMNC9NVHh1Tk9vSzFzckFNa1JLM21WODFEL2wxdHBmVmNpc3hIU0RkMjE5aTM4K1l4YStrRjMyeUM1NXRBdU84b1Z5bmFZQzBtMFUvUFJCeGxxczZkTTBkNkZWUlIxZDBrdkIvcWt1QlhxOU5oSDNlb05EaHRyT1BYSmFpK0pwbmM5SFJGTUdveUtrWFBTSzAxRjBUOTdoa2NHWFhTMUtOQTBKekxlMnRkSDBPTTNNbXNZcEpTM0swaENQWEh4bWlwclVPYzNPV2ZRcGJvQXlTMEwyVlEvU3hpbG53SXJyZTlLREs1RlQzMkhDcnJVU2Q5TWtrSDg1d1RKWjdzc3VXSTN5T2tsMFhwVGo0WUM3T1hZMUhOSDA0MWIwbGIwbEI2RWRSSGROcVFIajljeEIxclVhWVp2TFVFVFFwQ1ZSZlJRVW1lVWtldFVGSDF6am5QREtDRUdKNDJnWktQZjNlZGVFdWZNb2hZckVTYU4wN3hvK0k4OXkrZGpEMHEwS2VqNGpGcklhZlVqZnNtVjFuY2xCak43aTB5c3F0YVVoS1NEL3M2QXBOSVM3ZTJ5bzF3enpyMGtyWEE5d0V3Uy9CK1pocVpWM3FqK2JkVWY0Qk9JNTlXZ29lcTBxQ0JoVkdiRVZ0TGlNSlo1WjdNU3lwMklraXM2c284MzRtOHBnQU1BYW8yWW41enRxa040NnQ4N2ZiV2haNUUrWnBOK2RkVkxUcUdnWEJ2b2QwUzNUVE9CUGRHM0k4WmxrVWtvKzFRY3FKSGt0UG9SditSSzY3c1NqNG01VG0xT1NEZE1ieHNrMFRoeTIyVkhHZDBobWJ2Q2hmSXQ2SG1oeHJnSnFCbmhsdzMwQngvMXN6b2w4ZEZockp1dHhHOTF1WWlPN09OT2NFbTBlZkFDSk9VQ2FTaTZiNHdkRXhTaUpTZWVkTzdJdXBHbTZwU3VJYm5KMGtObDhVY0VYbUJ2amxGWm1WZGpad1k1clg3RUw3blMrcTVFY1VQUmhEbXZFYklPOXRzSmtza24xazBZZDBoT29YMnJQREhPMVNHSWRyeW9Sb0I3SG5HZ2JOVGNLNDBRR3BWZFN0RTRnUTVqdmJpVkVTakp3SVgrTmJLSURrYnh6R2szNlU0SWtuSzdmRTBNYURlaWFGcnlSbCsxcjVDRTlTbldKVHJybTdJWVlmTFpRZ3haUER2Wm9uNDZsbHB1cGZWYmlXdXhVR2VTWWJtVWZnZ2NHWkJVV3FMZVNwMUVjb2RrTTIrRkMvM011cEVubWpZMWZ3eGdGNDBRZ3VSMGlzWUlaOElvNC9mMHRQZ1FObGYwZWJtdWdiWXB2d0NBcERSeDFFU0hXVSthUHpzTXZxK1F4TUJlekxVeFlwZGlRaEVMc1FlUW5CTjBPOW1pZnJiRUlCaXoxRkNEOWwwTkxLbTZxYlErSzNGTXRKampVbEFocE9YOTE4Ky9sVlBIWkZWYVl1MG55UWJKTllkMjJiR003cENzeWtFZ1o3akV4NlFKZDB6QVdvbVB1K3BvQXRFdjF4SUlKQkd5YXZPN1NKSHNmMHZpbXk0WDBaTWZCa05iWEJVY0FFblp2MHBJSWxmUi9QY2Zrc0c3OTg3R3BVdkF5UWF1clpoc1FOSkN0cWsvcUpaY2FYMVc0a2t4VmQ1Tk41MVk4T1QxQVZRUlA2VTMzK2w3bVNRbzMzWEFrSnd4Qm5OYnl2Q1BDVzlyRXpTWGlXNVlwMTdLWjEvVkhSM0dlb0ZLeUhLN1FESkphMER5dWdnUmtDVFRaRXNRNmNxVVRyVU9WVFJrM0F4SFYzTkpoWWNCU1JGaVFOSkN0cW1mRE5HYUlGc0ZWMXFmbFZoWmp3V1p6ei9vaTVFRUhqcW5keXBmKzBJL0piL3pJVm16THM1MUxKWjdMd2w5eUlaTUxOZVU0Ui9MQXBQTEZuTW8vL0Q3ZVBURU5oWWxnTHFBMnpVLzl6eUMyTDlyb2FkSnlGOFp1T2FKUHFYM2tqSnJBVWtNNEpRUlhXK1FyUHphUGNtejBrN2M5OXdqbXA0UUEzVXBPZ2hCaXQ4NkpHVkwxU0ZwSTl2VWo5bEJ1WlhXYnlVSzRldkphRjJRelBkOGRHTUc0dnluOVMrRmlRSE1qTFRQZmhzazYxMjFTMHVCblNGSjNjaXF5c0NzYmJMdXFlSGN2WUZvaW1WRmlXQ3Z6VENLM3FaRTZ1Q3N1NHYrNEMrZFEreFZ3UXdEMXpuaHJrVzhlYVBKU3l0c3J3TlhUSm16SHZPYlpJZmt4TC8vK2hVZGtySk1LSi84akdCdFJCUmZJZHZVWDNxbDlWdUpRZzdyUjFzRXN2Y29EVnJmemZXN3FZVWNvTWNHeVJWdFlKTFhWVmdLN3d4SkdQUzBWUXRhNEpqV0dOcmFCRitybGg5MU5YNU4vMzd6SUJnYzl4cHFyR3kzcStnVGYwNGZWenlyZ3BjTmtxQXBlK0o3NnlXYkxCdnJ2NmRFM3ZIYkJza3ZmNXduVGVMYXNZZnhoU3NrUzYrMGZpc3hWc2VZemRpZ3E2ekpqT1IzazRvR3BwTmsyN2czOVhMU1BsTmxyZ0JJemhrUjhyek9rQVRnRlBzSDYwZzBpTEkxTUV0dU82VEVzNVlBK3djVzBSMS9UdHBSOUVrQThxWC82OE5UT1pCRWVBS0ZIdWVTSjBPUzFmcjhJME1CRmtoK0ErZGVmdjRYMTlWeTJMSFhCU1JMcjdSK0t6Rld5Nm5FM21Zb1NucHIyOHdKVFBMak9qTGdJQjIyWG5MSGhPUjBseVYwaGlUYXJEWXVUUzFMMGg3WlZqcDNtcVJaNTAyaDlmTkI1ejg2bk1oUytMdUova05VSVcwOXo0UGtoZ3FGSGlHcEZBNi9uR3NkR29nb0tVaFdWcUxvalRUalZNdlJGU1J0NmkrOTB2cXR4RmdmRGovNDgwZHgxUGY5WENOMkRjRExCc21tWm1NSmxjVTN4d0k3UXhJNUtTTTd2Z2pkMGpLeG12ellWbi9ic2lTKzlYTmFjdUdoVTVMUEY1NE9ieWZSTVFMbHgwa0dIWkpid3M3Y015UnQ2aSs5MHZxdHhMaCtONUpaUlljYUg3d2dHeVNYdEI0b3NnOFJPNG5pRE1tcVlUNUh6aHBFMmNHUFZqcXJMNkJRdHMwNzJWc0ZhTDd3NlRRamsrSWlPaDJONUlQbXFYMFl1R29sN0s2WHhOSEllRU5Sb1pDc1NyYThiSVZYbW1sUGtDcHdyTVE0L3BaMWFpT1pEYXpEQmttME5HV3lpN2JjNkxMNHpwQkU0NVpiWGlpUExhTzJhYmxJN01WUXloQ3Zna2g3UkJLa1lDUWhNdGY3SWNjN0RGcmE2eUk2dmdkeG9SRjdWZkN3bVhjUTN2ZGNVdkJuNzY0Z09SSEtpYnBhanE0R3JqYjF6MGo1ZWRtMmlxNDBSYXVhOUVIZ1ZvbHhvcG11MjYyUjJ3RjViWkRFL0QyeHI4TmNhUUZGNTlJNlF4SzhyNnVzMW96YVpxY09GdFFZekkwQ1ZwRTB3WU9JZ2NKZUVtN3ovVEVreUYwS2NSQzlFc3FXRHNpdGlteHNrQnpCbkZPRTk3b0lrcVNIeXhHU1ZkYUpYMHVVMlRNa1lWMU5xUjk2dks2V3F1aEs2N3NTZWVIQVpsMHQ1dEM0YlpCRVBjZ2QxR3phMXEwMHJwQ2tGYTVwbFRsYSs3T3FuNTNBYXVnVStPclJNMVJ1cFpSeGxFNkhDQUs2dlRWdnc0Q0Q2TEI0aUE5V0hpUXhFMVBzTWIwdGdtakNkd1ZKUUdVelR0MHpKRWZUUTZUU0s2M3ZTdVJDVDZxNjE3UTQ0QjRiSkZFUHliNEhlSXpwWGI1RXJwQkVJOVhHKzdRc09hZXpCMmxicDdEQjdPVmdCWEZUUVdndXFkaEphb2R0ZFE2aUx5WHI2eHlTWXd1VWhhMlhCRGZGb0x6UGtJVG01UGVBUS9JZXBvcXVCcTRXOVpkZWFYMVhJcS94aytxa2daT0c0NzhOa3VqeUV4U2lCa1NuNEN5Ukt5VFI0V2pqSXFydHkzb3VLTXRablVJelRud3hLSzJZMDhrSXdBRERoeVRvanUrR2VadlBIVVJYT2g4T3lhVTV5c1VHU1hCVFRxdnNNeVNWM3B3dmdvenpRWFJYa0xTb3YvUks2N3NTZWFWUHBRZFJQS0RMLzNkM2FsSEJ4QjFkc3N1UGJvTWs5aFhMN3l2WlY1UmRuL2tNS1lZckpOR2tsVjZFdzZ4aFpKRUNhWUFxbTBha0doSzMxL1hZYVBVR3hRZ0hKbCtsa3d4ZnJ1Z1lWc2s4ZHRsY01odVN0RUY3VTJhd3o1RGNTQ29Pd0lLWnFSZElBc3lYcFFEY1VYcWw5VitKcktCTjY4SzFJVXkrOTVUWnhvd2t0VldEMExmWENza3RaWDBlSm9ycGJuTnhoZVNTMmgwakUvUTBxWTBCdFZUMnpXaXZoY2hzSWVSTmV0SHcvZEFKcGkvM0lIT3U2RFNWRWx4Ui9sVmN1alJIZmxzdkdUUlZjeFBtcWNxbUtFcWpQVFBwYVpzV1RwNmQ1Rk9aQ21QemJyN3R2TDZKVU9SOVBZNkU0V2V2a0V5cnYvUks2NzhTbWRncjNYY2xzYnEwVjcxVG5TSG05MiswdFBqOWU2eVEzRlZheDFUSDZabTlBSzZRM0RJc05CdWFoWkx6WGt0MlJuT0N1RTBBN1V5MVdyREEwNnFGMDFvMmR0MUhoNTQwVjNRb1RPSUM1Vi90Q0VrWWNCTnpGWnBhcCtxZFVaUnVMVHFJblNFSmpmREZxNWtHeFUzbXZPaDNlb1ZrU3YycGhhckNLNjMvU21UcUMrVVhpWGx4aTlmVmZ4cTd1bmlkN2pnVEFxT0owT2dXdW1CdWoycUZKQnJQSlJHOW1lNjRSRkRtMnhXU2E4WnNFSzNvcHNsMFMyblVMT3lhbUovTlIzajBZZFdKZEhxVFg4NmxXTG1pbzNuTFhoSW9XdTBJU1lBa21ZaWpIeTBYa3ZoWWNVdDViUkZTYnlXOUpMNE12VUl5cGY3VStibkNLNjMvU3FRNmgrcW42WjA4Vll0Wklnbk5jTTBvSy9UMktFdHN6R1lQNjRscWhTVHFWb3g1YU1HaGE4WTZKS2N6MDZOMUo1MElZdFcxYlVNOG1mbWpMZGdtRUMvVVl5QW91Z1dSdzY3RC9HRWN1VHkxS0ZLWTcxelJ5WW9hOTdKak4xaTF6NjhTRSt2QU5hZ21YU3Jjb3VSbXBzd1BmRzliQXhSaTUxNHlDQWw1ZUtJVy91R0xKWXdBVFhhNzVTZ1A3TXE4Zzl2bnpjOEk1QyszMHZxdlJOSUJXb2YrdWFZWlIzS2NkQVkvdTRiTGwyKzdNTXUvNGl2UkxGM0dmTnZGV1cyZ2RUSnRYQ1RtNmpOcVFsOE43TVZ0aFNSYWovZzR3REl3MXpWZjBUU1FFQi9vNmF6MHBLUTVOVEEwYXB2Q3pCOXQrVjdTY3V0SXI0OHJsbVFyVk5rYTdva1ZUR0VYREtMMDVva096QXFUemNnYjJOaHdpMVg5VkRKT0JEVEUyQmJtU2RFd0NNdEprNUQ1U1VkTjhwV2tsQ01Ia2lzODN6Rm1XdDFJZXVpTEd4UndobzlBSWxrNCtvemNMdkxJSUp2cVp3Zmo1a1FpZW9kRlYxb0JsWWhpb2VGdHE4VmtkM0xMaFFUMG9mSmhYeXJwZzBOSlZ1V2ZNWVdTZGxhVEZjTjBZQThVT3lSSG9uYUxNOE5xOTBMWGJCV3JqVnJySmgvd1RnYklDS1N5eUNZaUlwOVcxa2p4TXhhL0VlTGFuVGdNV2s5NkFrYmJTYWNYZkpSM3BZbzVhME1ocU01YzBldXlDYTQxV0kvTmYzWmdWeGxab0ZndHpoTjl1b0RoUmx1TUs5WHNFamNTWFU1OGRsY09KSnU4c2s2eTRTdHB0OFhZbkg0Q05ycUZnUC9zQUMzTUNPYjRqSWdPTDRPTXRTYWp3WlZmYVFWVUlnUkVmYXdMT2RrYk9sQklEMSs1ai96UmpmdnYvVFlGdnl2Mjc5MS83MWVUWkdOU1B3a3Q1Um9SbitoVVNHOEVPeVFuUW9HVlpnL2pWcHB1Q1J6dlpGK2VXdGxDdkRtbDJPK0JYNHkxSlBsWThsSG5SbFpFdXM1Q256TUxaeFROemliTEduVlJiSm5jNnVqMFl6MjVvc1BTeTJjUGp6Nkd3ZUZlTU1xWCs2cEpwMFR5QzNUSlRuMHN2QmNkMGFLMVBFVDhHQkw5dUpVWnpBTnlJSWsrZVJVUk54ak9JRWpFTEErVnRiUG9vZWVDK1RsaVFzUDlUWExnUVFYd25qT1RqT2lpdytkSjlxSFNDcWhFbEhVbitmTHdra001aWVSRUlzSmpMUjVJLzBremorc3d2bWIwdEVsa3hUV1JHdHNyZ1QwNDdaREVGSUliQ3REQmk4Ymx5SHhpK1dvSTJkcHYrUjM4eXQveVorR2tMOUdtbWZwTDU5NHlRMkhSL1hjOWo4SW16L0c0MFF2ditzbVdHaG1qVzZtbURaWkNRTElhKzVTUFJ1aWlRdUwrZjFEQ1RUV2J4SjBuT28xNVhvYm9aOEt6Vktzdlg4Tms2OWQ1NFYreC9LbEF5UC9BOGlMaldZODFXYjFKU04xYi9sdEpUc0pWK1d2TGIyZUtpdmJ1dit2ZWJVRzJ2SE1nV1FrcHMwcnRMRXU2QkJrYmNIMEZ0TFdvZlRWYURNYmp5bmxnZVQxNFNKVDVrMWxrNHFLcVA5aWZTaXVpRXNrdUlVZXBKQWNmZzJtTjJlenZhV1l4eDZMS2Z6TUdEeG1nT2JiNFIxbWo5ZUhKZ09SNHlFcy9IemNvOXh4b2dzZ2VXSVUyWXFkbFBya21nN2dCZFVmeGIycTVSVkZEK0RmaVNOY1pvU3FTU1BzVDBOSVNjWFBlZHlQeDg2MXhja1YvRkVsZi9pYy9FZDJCMW8vUFNuc2h2dTJaaXZOWHlnOW1OQmo3c1ZyMDR2VmdmS1c5UUpCa3BrOHpXeG8wSnMrcUdhejRjeUFaZkJHN2VQLzRtL0g4Qjc4ckdiWC93OWZYMnR0QmdNNDYraG0yY2hsbnRFRHJsdng1Z2paZnhJOUdaaGtyNmlkanEzd1dFYm9qZlhyL1EyZW1HeXcxL20zRWtWd3JyWkJLcENrdTcxUkVNZGhWYStHbHhCdlFTQloxSng4WTJ3MWp6bVI2MENaaks0NFRSaklscUJkbkJpU0RSNkkyenMyL216VzRydmlPTWRQVnhRc2hRYkk5ZS9HV1d5N0NxalZ0OGlBTEY4TEl3c1crUlBQQ2Z5RTBSbmZLT0dhakRhdll4ZGt3cnQyWU8rWEVuelBtbDFFRVdONTB6dWZURm5xUUwvcS9ZbzJNalhrbVoxNnlEU2J6dkNpeklVR1NUSGRreVd0dzdtZHFVWFNCRGxCM2dDU3BpVDIzWFFoWGVUTHIvenhJVmxhb2FLTGQwWG9QSHZibCtVYjc3NFBqcUN3Y3NDZktUSkFVWmRiSXJBaUsrb045cWJSaUtoR2J1OHc1MEptWk4rNU9LMnJkaFc0VUw0UG9va3JBZlBTeTVzL3dUQlk3Y3MyQ1pJQjJ0eGRtanU0eUNsY0d1ZWxrc21FNW40NSs3RjZDajZFUFdiZEd6eFg5Ly83TlcvZitjOHVhMWtLYytOcXQ3ZGMyTU5JOS84S2YrNU5mL08rV0dNNmtQRWdHbFcvZHV2YzJ5YTd5cmp2RDEzOUhlbnR5ZEtGK2hYOFhxY3hLTS8wSzE3UXp1eEkvY21NeEhYMXFXcUhORzBNV0U2STArRzBwOGJPZE5hZnhiWFo2UFNRVGtzR1g3d3hmOHBrRlBmWkIrRTVnTk9qNDdMb1l5Q1F2SE5iYWxCN05NU2lpYTRVaVR5NGtVeW42Sm5TaGZpV3ZMbEtabFdiNkZhNFdaM1lsV2lJSHU2c0tkU1V4eURGcTA0QW9kaHNJNDVlU3l1YWNGeU1pVzJEWHRHeElkczJxcEFUSFRETjhkajViYmdNTndlQzdzL1plVW9RUDN2c0FJTm1GK2hWOWRaSEtyRFRUcjNDMU9idXF4Q1YxSUZvemRsTlZEWWpDZVBlc0xjYzB6ZUhpclhTaVRNcmdReExHajh6U0d3RTFHQlVQOVhNQWtPeEMvWXJxdTBobFZwcnBWN2oyN1JRL1AwMk15S2gyWGVVNFkrNnVXbkw5d3ArSnBEbERaZGlqbTJ3T216Mm0zYWRrZGRkaHdVUVgxcDE5S252QjJld1VhMjUzS3AyeitqVnV6cW5NU2pQOUd0ZCtQU3ZLUkl6TXpLc3FReE9pTURBdnF1SFo3a3FrTDk1bXgzUUpHUUpJYmtUVExwTFFiUVBPczA0M2hnTVhxMW1vSGNGTlBHZjFhK3ljVTVtVlp2bzFydjE2UW9VQnJYbHNLbjVhdlp0Vy9PaEduVCtBemg4Z2xYK1dld2dnZWNyVnhyeXJmL1d5UkI1aStuSGFvN0RQajdQNnRYSTVweklyemZSclhQdjBqS3RmTkZxV1hGUVkwdWFkczRvZmkxYm15cVlhcXJtYk9waTFzSzQ5OUsxb2RKMXFYeE5Vb25qdE95L1hxcWJpdk5nKzNFMER6dXJYMkRtbk1pdk45R3RjKy9TY1V0Zkl6RFdQNDBDQ01xNE5zRTc1dEd0K1UrNVI4MWxpUzlqQU4yVEhXcXE0bTJiejllSmpTQTA0cWwvRzV3N0hWR2FsbVg2RGEzL2VhNm81cDJtc2VVd0JDUnI3SmZldTc3UjdoNnBsWWZXY01BdGlqWFd3eEJHNUg2VmpPWTVGejNZTTk0RzlhY0JSL1FaengxUm1wWmwrZzJ0LzNoVjFZRm8xMWp3QVVYVmNHMkN2a2hxOVk4NlQ3dFBPam54WUlMcHY1MGxzUHJkeVlqajhLaGxsdk9HNjU3eWNVaDVhcm83cU4rUjNUR1ZXbXVrM3VQYmxuV2kzbFBSWTg4Q0JnZVFCUlBXNW96R09UV0ttWFRoRXU1aW05a2paTVF2U0k1OVNrNjA0MlpqZHR1MlhXdEREeWR4Ti9hYnNicW5NU2pQOUp0ZCsvTWZWcVdUdXNpUXNzTzZaMVRUanJYczZXOHcxeXhGRlc3d0RwWTI0ck5sT1JxOCswRUllM3N5ZDFKOFMzeW1WV1dtbVA4VzFIOExLcXBLYTFqeFVQdzZ2NkRzSGpobmpXQ1Z0MmxuWGVhVWp1RlBvV3pIbkh2MkFZam9kRXQzVjdXVUhWTlREbUsyVCtsT0NPNlV5SzgzMHA3ajJRWmpVeHEyMDVyR3BjS05qc05PS1B6aXVqR09QczFNemRHeHBHMUZ3Y0lZT09NMHFNNzRkSGM0cW4zUTVQQ29BQUJXK1NVUkJWRzdkdEN4SnVRejRNOC9QOFhjczVWcVJtNW82NW5Ua0FsM1VuMWFLU3lxejBreC9tbXZ2bEtZMmRhUTFqMFdGR1NGQk0rZE15U3RhMkVVK0NLYUhRNUs3RlVpbWJ3MVRXSGZuaE1GVllkeGQybjJNZlViL2dObHlQdVV5dUxVbDlMUmNEVGlvMzhMRElaVlphYWJmd3JWMzBydlgxYlRtbWdldEJpNm9FWnFLOVlmd3k1OE1TS1p1RFZNNWRlZmU2bnhyV25mTVNveGROUzVsU21lMTViaWZJSjNTVTNJMWtLOStHNHY4VkdhbG1YNGIxNEpvemJ4bHlhb3lGajA5T3hzU0pOdXpEV1F2THM1UTFreEdDbHNUcDZua2RFRXlsc3JtbUQ2b1NPYzE2cloybVU3b0tRNGF5RlcvbFVkdUtyUFNUTCtWYTBIRXFyRXN1V1F1UzY3cFJoWTZNaVhPVDA2czRCZm5GOVdDbkN4czR6bmRDS1IxNTJvMkErWGVVZzNZbHBJdDNiUVFQYWtvRGVTcDM1NVBYaXF6MGt5L25Xc3gxQmxqV1JMalJYMVpNalNNcUZWZ1JkaGQxb3k0OUdOV3hSU0w3alBLYWVvRlpkUTNtMUZ0THA1aVY5R3NaNmxnVCtoVEF6bnF6K0Nlazhxc05OT2Z3YlVZTWdITWVQUnpST2Jkak5SOXhVZU5BTUJMZWlsZ0hMSjBiVCs0Sit2NXNKNDg4WkhoMStDZEJBNlk2eUdMeUVrUksrOUkzTjVWZ2dZNnF6OHJ3ODZwekVvei9WbGNpNkNMK2FDS3l1c3FZMnpJMlZUOTlCT05lRmdyM0VvZGhNRGh5d1U5Tm55VlVPV3V1dzNlTWkxdUNmWkdFYWtON3poQ0dxQmx5UWVXaytjcS9OT3EvTURzdHVvUGdtc0VxbGVEQnZ4cFVVRkM1MmJFQnRFR2UrSkJ6eXJDTGM5RW1CbGtpZTFKWGdPSFJ3TzV5NUl3NXhqOUhvMHAyWTZlWnBSYUprZWZlamF0bkRkVEN1dXpaL0FXYWRGSktuWmNRZlZ2cjRIRHI0RXBJRVdWTXJVc2lXNTBVWTBBOXp5aDYxSUErTDNTQ0tHN3BDK2xhTjBUNlBLUkl2aDBuN05QNFRWd3dCcG9Hbk0yRTZKa1ExMDN5a2diZkdCcXhRQjIwUWdoU0U2bmFOMFRWb2JHM05xOWJENkYxMEJIRFZUemxpVmhZRzJaSE9xQVpQVEw4Z2RPMWVCQ0lQa1JiRVpZVkxsNnQ5ZkFrZEVBektmYWx0Y3RjMW5TQmttMnJ3Ni84OXRJcTZtSTB4dDA2YzQ3MDZ3OXhXdmdLR2dBcmYrNkt1ZWFXSE1VUkV3dVc4SXQzdmkxVUhwczV4dEM5NS9KRU56TTkxZ1lSVDlsRXIzZmErQm9hSURXSjFaVlVlSFhJSXF6V1pyNWg4ZmRRRFJ6Q3dFUEtRQ1NVMUgwT3JWSTN1MDFjSVEwUU11U1p4VjVhWUZqV3ZHejgxaWFuM25ZU3FQMWlvdWFnZWgwMmx6S2J0YlBSdVdtOUJHOEJvWmVBelFyWEZDa1NKMld0UGVTd1E3U2FWZ1dQQXJvSlhGUThtWkw4UE52cjRHanBRRU1FclZ4YVdwWmtuNWd1NVhXQ1ZsZ2xLUE5TWVJRUHplU0JMaTc2UGVEOVozdjdtbDlUSytCSWRkQTA5Z2xReEJ0YVRMWkxLNXM0eHhpTG1veG1hY0FTQVowL3VzZnAxbDdpdGZBRWRCQTFlaVFsZ3lJQm9FZGt0andoaWU5ZWFlWXJRS1BnUGZtRWRDK0Y5RnJJS1VCakJHMW8xaGJCa1RwTjU5U3UzZHd0cVBHSUdtNUc4Y3c0S1l5ZENQTTQ4dlFjb3ZxWTNrTkhDb05BRm5hbXNlYUFkRWdnRTFXdGY5dzZXRVZxaElvVjAxbDRIcU9TeVlOdzl5czQ1TDNmRGdkbVNnVGdQeWI3RUdlNmpWd21EVkFpeG5UcW9CaEZEMnIrdGtKcklaT2dhOGVQY011L0VoWllhd25RWG80TC9rOXY2VXVwWFJQT0FvYU1OYzhhRmx5VGhjY3BHMmR3Z2F6bDRNVnhFMEZBZU9wMkwyY2w2UnowcGFacWxrUTcvY2FPR1FhTU5jOENLS1hkUmt4RkQyclU0SmdpKzZobzdUNlJCVFJyTGNLQk4yZmw2VGwwSGJMek5mN3ZRWU91d2FtZ0NwVlJvSlpReVhBblFLcHVFMEE4NzNVUGh0Z2V0MUkzNXVYQnJ0enZTWDFxYndHaGxjRFM4YWFCemJPR011U1FWRFRaNXNRTnI1TmdDMkVHRVlZMkdjTDBnYUtsbnRuY1VGWmVUWmVBd09qZ1MxanpXUERjdW4vbW5tMlE5d21RQlBQeUxpejZuUmhQeHBBWStqR1FTanF3UTgrZk9XMmx4OUV6ajVQcjRGZ3paZ043c2hia3hQbGJKazJXSG1id0R4aFVwOTZuaEMzTGlmcGUzWFYrSjFidlNidk5SM2RNV0xSUXEvc2ZEcXZnYTQwZ01hbnJYblVMUnRYelYvZXdUYUJlSGNCSFNPSjlQdVBkNjBiWDdzcWs0amNOSHB3UVMvNTdTRlpzb0k5KzA0YW9HWEpPVFZDYUVDVXdzeGYzc0dTNFhhY3BvNzAra2FDcGVocGxWOC9idGhjVS9QYWhOOUh5MW9pbVRqM2NXUjhNOG1wT05mb3pNOFd4OHh6T3BRYXdQNVZiYk1OTGYvZmJrcDZXak96Vkg0anhMVTdjUnhDalk3Qm5YUjZrNStybjdxcnMxbVJ4NHJyamROWlBGb1NKRmVNRDJBNlowODU0aHFvd0xxajlaTHZNUkZHQ2pxbS9QSU8zMjB1TnVFOVp4YnhvMmgyOWxWU2tYVU40cExja3lPMGZCOWlScFdWTWlFSisxVVp2U1NOU1ZMYm5YclNqRTkwS0RYd3BYTnZtU0ZBUmZmZjlUd1NjUExjOG1lWi80VjMvV1JMbFJndGFWMzROMWdNQWNscTdGTXU0UW5sb0ZZazZmME45dHFXK0lSVDVTdVdPVzhTM0xlckhFalNHVlBMUnYyK1Mrc1pIQklOckFrODRiMEltWFlVLzZZbW83SVlzUkZIdXM0aVZFVVNlUzhXMWtWYVd0cCtQTTBzWkh5Wnl2NUVQNnpOdE1kMWJsa1ptOG02ODdQdFR0MGw4YkdQa2daV290bnpGMis1NWJhTHMveXEvM25odnhBYWQ2Z3FnOUdOOXZuWDNISnhOb3doMlo0Rmg0c1hRZ25KTTBYK2JNQ3V0Vk41NzlVYSt4TG9JT3F6NWtaMGJtRXBBMWZxSmYydkt2UlpVejQ1YWFEcGJySTViYXlKOUtWQU1oNmxHYXlBK3VMUEY5eExudGdQU0dLS1dxUjYwcXJ4bEtPaWdSTlpVN3EwQW5iMVpjNTBoRzRvWkErV3MxaVo4TGN1L3ZTZjBhWjBIVVF5dURmSGxNNnRuRjZTNWdhWGVpdWZUK1Uxb0dyZ21MWUtvb2FrM0Z2R1pwNVVoRzRJdEJOaHdaNmdhRWh1N0Fza3g2KysxUzZPcDNvTmRLVUJITTl5alY5amxpTFgyRG54YUpWMDJ4Nm5hRWp1N0FzazdiSjRxdGRBMXhxb3UrNy9uaWpVZkxHUGtLeDdTSGJkS255Q0E5VEFSdXA0VmtaaFRyblBPak00cUdTQzVLWktTTnhGOTVLaGgyU2lYTzhhZkEyY2lwNTBLK1J1K240c3Q0VFdXUHNIU1hON1hrbm1IYXVVbnVnMTBMMEdLdWFweUN3VzFTS25rdXlHNVUxN1ZnWDNrcWNqMzB2YUZlMnBBNm9CUjZoVjNFMnpMb0x1WHkrNTVDSHBVaUUrenVCb1lNUnRQZTFZa2F1UzJIVzdiM1BKbW9mazREUTJYeElYRFl5NW1XMDJzdFlzWFBKSXg5azNTR0pQZ2grNHB2WHZLWU9zZ1JYcmIwbWFKWjRwZGdmbnZrR3k3aUZwVnFYM0Q3b0dSbHgyNVV4R3J5NVVqcklnK2FNN2F5LzV6R0pTMUxzeFFMYjFrbU1mRDgrcjhaQ2k4cWUzdGwvNDNEanBYMzd3TDY3Y2R4NmVYNy93aXVjbjdMSmNQL2pnMTY5ODdxVXk5SDJmQy9kK2VpRVlTeTdlMHBqTGVON2hOV0RUd0lUTE1zaHUxdlkzRzBjSFdrbVEvQVlPbU9BQ1dnR2lMMzhDaUl3ZnNkYkRGa0Vtd3doSHRQY2FTa25IMXFMMmhTaDZJeWZWS1JVT1FENGF0Y00yb2xYcFhNeHRGOEluZzNsMlFtWTJ4STdXTTNSMjVyWlpIUHdNS2JxNEI3UHluT2pHWFcrdnRiZm41UlYvT25NbFYrLzBHckJvWUg2dlphSHFwRFY1Umt1bjkrb3JCNUwvTXJyeG5hRHlLM0lYd2c0aEpYNVVTRTdNdkhneEdLMUpFRUdLaWJYb3NmWGdSMkg4NDVkMVNyVVhqSWN2YUszUko2dEtmanlBSkhlUVVZenV2c1JqUW5JKytpUVlWcjZ5Si9jN0djeDdWWnBQZDFRMGNDWi9BODhwbDhGdE4vb3FCWklubzcxRktzUWo4VHY0MFBMeVZWeEh1MHpQcCtQaVVTLzVoWnN0K0xBQWVqa20waW52eDRtR2M0OE5vcjNyU2tpUXZQWU0vYm9ZcHRFZnVwT2g3N1dmQ243MVBvUkU3UWUyZzJDTVhkV3c5NDRnZUJqWkNJQWZpLzRlY2FEZk94THpiNE01RC9iL3ZRWXlOVkFWUTY3TUdGdHlDSllacGJ1QU1pQ0pIMTFIMTBYUFRtSkZSa2FwdWVSRTJLQlkySEl2dWs3cThNNFNMVmdSMGNkQ1FIS3RFWXdBYkJSQXg4bjR6MGNEcEdJejRBNkF1RTZoK0F3SVNPNklDejlPQ2tpbW1iTWsvcC9YUUpZR2ptWGZGc2VUaklxMm5zV2hhM29aa1B5aUFBWDlzQWs2TWZiWUlEbUNvU1k5ZFlBdWZsWkVXblNkSEdNWXErNU40b2FyRXdCZ2kyTGh3b09ZYVUybVEwYWJGTWJ3elQ5c2xlUnpVSXQ3U1F0em5zai85eHJJME1DV2ZvZHlLdGJTelJTcFQwSVprS3dsTi9KVkpTNXNrTnphNUtWdlN2Z0JXbk9jaGh1R3BybHJQdHJiQlJHOUl3Y3Vlc1N6SWtTdUc0VlNNMkVNNm1QUmRSNExuVFdIcEkyNWlPTGZYZ05XRFl4MjNyOWFFVjJCTlhGUHhCSWdDZXpFL1Z1QTBXYTd4Y3RsZ2VUajUrTWk0d0tnVGU3Y1NLNEZXeE1YZGpTanZhMEc3RDdpTHIwcENWdDBuSXM4WGJEMmJPeEFKOHA3eVJFQmFWeGN6U0ZwWXk1UytiZlhnRjBERDhuR2JBdXZ3SUJSOEZNQ0pIZVVEZlJnUDgxTGJJR2ttQzNpcm5kaDM1bVJRMUZZVk9QUjdGSzBkNEY0UFBSM0Zoa3JRUDVwNWlBYlVOeGZCalhod08vWWNranVpcHp4SzUwY2tqYm1uSkgvN3pVd01Cb29IcEl3MWloMkhPbXhRWEl1VmdONnUxWG14TkJTTHZJQXA0dU11R1JjbG94SThlWEpjTjNPb3FBTGxkOHlBY21sWk9CNmpFSFN5cHduOS8rOUJnWkdBOFZERW5iUTY0bDQwbkpqZzZUbzJXQk1uV1pKWU5PUnRsZmN5SHFaRVFGSlNXUUVNYW1rWGpJT09jUDdRUXBPSUNuUlBjbENyY3daUS8vUGEyQndORkE4SkhjRnZwaVFXOEk4YW9Qa1Fxd0hRSEtPT1dIbnVUMm0wVHJrTkhNRGtwTElDQ3VpLzBUdkdsdDFSaEs3bUlBa3l0RmcwYkZ1eVlheVZ1WnhEUC95R2hnVURSUVB5UjNSdXpFUmdhZHA1ckJCc3NWQ3lBZ1VReEpnVzQxcHRJQnluYm5CUWhJWkFkaTZMQnl4eVhYaldVYWdmd0tTaE5kV1RQMDM5TFl5anlQNGw5ZkFvR2lnZUVpdWlYNlJpWWkraXFQRkJrbWhCQW5KVUlBTklmaVpGRDRxQlNRNUFrVjBnSTEzbS9XL0lXNjhySzZLUUFsSjJraUFiWDNKWTJXZUJIdVgxOEJBYUtCNFNBSUoyNGxvVThLK1k0R2tYRlFVa0tTcnlqZEZXaXhNOHAwRWdLVENFTUdZUXZLUTZFdmlIbVcrRFlnbEZiMGt6RXg0WHZ0bmdwK2R1UWoxYjYrQkFkRkE0WkJFNXlibmNKQVJQUnBmazdCQU1sN2tZQU5YMXUxUllScENNZEp5QzBoS0lnc0VXQm5QMFQzQTdEcVJ4cFZMY0FVa2d4MXd3M1BqdVN3UnV6K2h3WjFzajQ5aUZoWlUvL1lhT0hnTkZBNUpZcmlReUlVT2tCdERYU0JKSnpwZS8vdnhjNS80Y1E5QVVtRklyR3Q4dCt2cFp6QktaY2c2eFdIUHNwV1FqTStIUk5IckdOM09uQVg1ZjE0RGc2T0J3aUZKVXpnRlFZQWs3d3hkSUVscDFlY2ZNajJsSVZubC9lYnUwK2dKbjZJNEorTE5zdVNXa0F6ZUkzajlBNkxibVZPSWY3d0dCa2dEaFVNU0V6MjV5dzF5QXBKOFVPa0NTZXpMVWRQR2FnSWtGM1dOYmZBcDVNNTBzQnRGTFlRMWIwOGlKSkNzMU1HUG52WWlndTNNazNUZTVUVXdFQm9vSEpKR3l5OEZrbGowSnpQdXpIYUEvUVRiY05Vdko4cE1JQmxVdnNZaHlVeTNSc0dTQk43bE5UQklHaWdja3RSTEtnTlhtSGU0WWRXbGw2U3g1V0pLTytsZUV0TkNiQTJvb0lQRTR1VTBFcWlwRkVoaXIvcWYxZ2lWTkhhMk0wL2w1Z2xlQXdlcmdjSWhTVmFVUmlMVFZEZHpTVXFyd0RubWtvWWtqTEdZUXA2aGFTVHJMMGZsY2dvb0dpUUIzUGNTSnMveTIwRFN6Sk9TZXBmWHdFQm9vSEJJRXNOR0lob2d5UXd3dEFiQmx4MnFnQWM5b1RqcGtTeUNvTTh6bGlBcFlocVN3UnBOSWRrUHJkZWpaM0RTSTk2R1RyRk5TT0wyNkpBdGxkaVpzeVQrbjlmQTRHaWdjRWhpMFZDRkZTREp0Nkc2UUZKYnpaYzZza0J5aDdZVWJGeEhsQ2F0c2NEMG1qeWlsN3dXUTU4WmRqRE90VE5QMG5tWDE4QkFhS0J3U0tMM2s0Y1lJZUdHMkduakFrbGFjTHlVVW9zRmtyczBoYXhTVk14VjE0T2RPU1dSZ09RU0laWS9kZlpac0RJWFVmemJhMkJBTkZBOEpGZTBYZUx6WWorcUV5U3JZdis1cWgwTEpHRTlmVHFvTFNBV3JFbG5nNWxOSmI2QVpETlpxenpCQnM5VzVrcEM3L1FhR0FRTkZBL0pwZ0FoRXc4NDRQMmVFeVEzeENaMWxuYjhuZXhsZ1NUbWhjK01NNXNPeHNsemxlVDhNaEpJU01ibnRrQTZ4cWF0VnVZc0IvL1BhMkJ3TkZBOEpPTkZ3MWpFR1hFUkQxREV6VHYxVFI1a01lL1FjajVtZmVJNXp2czVDeVJoYU4wN3hTRlhpNTVVemk4anFZUmtZb1lkWlp2NnJNeEZYdjd0TlRBZ0dpZ2VrdGgzRGlOby9NQ21FbmRXNk00NDJtWWFQTXdHU1VTWGU5RmhhdVd6UVJzazYxSDAwU2NabjJyMDJIRUZ4Z29razhYS0NiWk4zY3A4L09vbjQ2TDZsOWZBUUdpZ2VFaGloU0xwbjdBK1QvdHM4QUFRZkttaXRzajhNQU5KOUdHTHorMmN1S0l1VEs3eElhOE5rczBvbXVGSk5xTDJScHdGWnlGN3llU1U1VGovU05pWWIybkdLTTdCLy9jYU9FQU5kSWFrMXYyNGx2S2FzZ3F5a1N4U2h2RUNKVllVMldPRkpNQTV6WVBweE5VNmN3S1NDNEltM2pDMHhuWmRqSk5uVmdXWjNna2tKVkpIWVF6Q1kyRk9SOGtTTXhCRjhvL1h3TUZxb0FNazBZS1RFV2dYcGNRUVZhNFR6b2pMNU9pZURkWjVqb20rVWV5MEEyY0FqSGQ1d1VTWUpMZ1did0JvV2lCSjIvWTRZSTNkUXJRRmdlOU5hTVlITmNIL0pNZTVoVGx0Zk9YUnV4RFFSL1VhS0ZFREhTQTVKZWVCWGVZdmIyQ2xmYVdYUk9JWVdTZGpvTkdoZnhHRW5FU1BobGlObUR3enpSMDdTcThiQjZFSEZjTmVsUThMRlFjMHdXazdqcjRVZDdOcDV2anNDRWFDdFg5N0RSeW9CckloT2I2RzV2cWRYZ28zRmtadjRPbnFTWjlIaHpaV1FSVVRQOW9GdnNsakJWc0orTWRsTi9uOXZSWUx4by8rUkQ4VFIweGVOZG1EcnlXOUlRWExmYkxBWDN4eFFLVVdmd2JTekZFbzMwc21Xdld1QWRDQUhaTGZQWGZsOTBPMFZoenlmOHZ5ODdvdTVoZGp0TDAvNmZLdy81dUJyY0t1SlI5ZnZrcnMydzhzcndjUExYK1dNbnJGTWpkOWZpK0tmbzh5UEJPOWlWNS9mZ1dJUk9oZDkvSnhLdEhvcWNwK2RVZVpERTdFZk4veU83VFY3dkY0dXZudlpGZHRNTWYrVi9EdWFjTE1TK0gvZXcwVXJnRTdKSGNKQnVMcFlhNzF6U2o2N2QvOG8vOFJSZTlVQ2d5Zy91NGZmNU54d3lKbC9Dd0FPdkVUOTJsSSs2SVAvK1Y3NDhXVHVnZzFURHdiZkhvSTlsTmlIZ28zV1d2WWcwbHdNOXI4UVB1ck1QWCtjOW1oQm9IT0hDbnF2TzlXaXVtZFhnTUhxb0VNU05JdmpmUG40bXdQa0F5QVJucmVvY3BXV1NFU20xdU9SclAwVStZWFpnRzBaanYraGZNWWtuSGFweFpaMm5yN1BINEovZUtGMElEa2NUbFJQSmtzZGdDU3hCZXhBY21seDRKS25mM0crazJsZytVRmk1a2poOG1aRjZsbDlHNnZnWVBXZ0IyUy9aZnFTM2VHNXg5WTBQbFV2blhyM3R0MGt0V0h0Qy81K1pZMVNCTEh6Z3ZueEhsN1ZEb0pVdm1mdGZacmZsc0xkMkV1V1B1MzE4RCthNEFnaWJickg2OEJyNEhCMElDSDVHRFVneStGMTBDc0FZTGtaYThOcndHdmdVSFJBTmsrUFNRSHBUWjhPYndHMkxLQmg2UnZDRjREQTZNQkhOQ1FDK2tEVXloZkVLK0JvNnNCMmlLNmVuVEY5NUo3RFF5Y0JnREo2d05YS0Y4Z3I0R2pxNEUxOGN1cVIxY0ZYbkt2Z1VIU3dFNlBweUlIU1FaZkZxK0JRNlNCRFhHKzhCREo1RVh4R2hoaURZeGdNcmt3eE9YM1JmY2FPR1Fhb0wwQ3E0ZE1KaStPMThBd2F5RDA5cDFocmo1ZjlzT25nUjAvbVR4OGxlb2xHbVlONE5aRmZ6eHJtQ3ZRbC8yd2FZQzIxRDE1MklUeThuZ05ETEVHTUhKdHJ3OXgrWDNSdlFZT21RYm9tdUpYSGpLWnZEaGVBOE9zZ1RxdUYvYmQ1RERYb0MvN0lkTUEzUytjdnJ6NGtBbnB4ZkVhR0NJTnJBQ1RtME5VWGw5VXI0RkRyZ0c2Z09lR0g3b2U4bHIyNGcyVEJqNEFUTWEvbXpGTXhmWmw5Um80ckJxbzBORDFqc01xblpmTGEyRDROREJXQXlibmhxL2N2c1JlQTRkVkE1T2gzOE56V092V3l6V2NHamdUK20xMXcxbHp2dFNIVlFPVGI3OTBXRVh6Y25rTnhCcjQvMkdlZ0tzbnhDWGFBQUFBQUVsRlRrU3VRbUNDIgp9Cg=="/>
    </extobj>
    <extobj name="334E55B0-647D-440b-865C-3EC943EB4CBC-10">
      <extobjdata type="334E55B0-647D-440b-865C-3EC943EB4CBC" data="ewoJIkltZ1NldHRpbmdKc29uIiA6ICJ7XCJkcGlcIjpcIjYwMFwiLFwiZm9ybWF0XCI6XCJQTkdcIixcInRyYW5zcGFyZW50XCI6dHJ1ZSxcImF1dG9cIjpmYWxzZX0iLAoJIkxhdGV4IiA6ICJYRnNnU0NoY2JXRjBhR0ptZTNoOUtUMWNhVzUwWDNzdFUzMWVlMU45UjE5N1hITnBaMjFoWDN0dGZYMG9jeWxHS0hNcFpITWdYRjA9IiwKCSJMYXRleEltZ0Jhc2U2NCIgOiAiaVZCT1J3MEtHZ29BQUFBTlNVaEVVZ0FBQThzQUFBRFRCQU1BQUFCRXNwejNBQUFBTUZCTVZFWC8vLzhBQUFBQUFBQUFBQUFBQUFBQUFBQUFBQUFBQUFBQUFBQUFBQUFBQUFBQUFBQUFBQUFBQUFBQUFBQUFBQUF2M2FCN0FBQUFEM1JTVGxNQXplL2RtVEs3ZG9tclppSlVFRVJWNVZUaEFBQUFDWEJJV1hNQUFBN0VBQUFPeEFHVkt3NGJBQUFmT0VsRVFWUjRBZTFkYTR3clNYWHVPKzhaajhlekJBZ0tJYjQ3eXpzaUh1N2xFWVIyUFR5RVFKQjR0QnRDSXFGNHlLSWdvaUJQaURac3BDQlBsdGVTUDc0QmhNUkRlS0w4QW9KbTJBUWhrQ0lQQzBKQmdzenNFbEFpb2RnUktDSWl3VE1lc3NzdUxKVnp1cnE2bnQxZDNXM2ZzVDNWUDl6MU9IWHExSGVxcTg2cEtuZDczdFJjdjNjM3VmVzNvVFdyTDVpYUpybUdxQWdVN3lOa2c1RG5lMTcvVk0xejhhbEJvRWwrNWRBcmZwMnNGOGo2MURUS05VUkI0Q0h5RkQvbHJyTUh5SjZTNTZMVGdrQ2g4aWh0U3JGS1NHOWFXdVhhb1NEd0FOa1BVanFFbkNpWkxqb3RDRlIveWxveVI4NVkwTjJuRElFbHNzbGFORTkrd29MdVBtVUlkTWhSMkNMeTh6RG9BdE9GUUl2dzlsU2Y0R0VYbWlvRUt1ZThPZVZ3L09acExqUU5DQlNJcU9hdGFXaVNhNE9Pd0JvUkIrMGpuY0NsVEFNQ3EwUXd3U3JPYlo0R25ScmFNRThJMzVWNm80SEFKVTBEQWtWQ3pyZW5vU0d1RGJFSU5BaDU1TE94RkM1ekNoQ29FN2llOTdrcGFJbHJRZ3dDUzZobVFsNzByUmdhbHpYNUNOU29uc212VFg1VFhBdWlFVml0Qm5yZWlhWnhPUk9Id05jcno5dVhoRjU3RDlXejI0V1VZSm5zeU9mSmdBeGtQWHRmL3BDdjZLM0picG1UbmlOUXFKd2Z6cmNmNHdrMDlMMVhncUovcHFhNitLUWk4QUFxYzQzYzBPUi9rSkR3R0ltVzZSSW1ESUV5MmZVS1pkUDVnWVk3SWpSaHVvd1dkNUVNUEs5TFRCcWRFZmVxb2ptNG5BbEFvRVBndEM1NnlvR3MvOHRsWGd3VGVab0xUU1lDYlFMbmdNcWc1a05mL3BYZ2lEWkdZSzlxTXR2a3BGWVJBRlh1ZUI3c1ZnUWFYUkRPK0JYRmN5UnFRUmVmSkFRVy9FTUVUZGg4cEZMUC9CK1h2dUNPNzNJd0pqdlU4Ui9qV1VJQzlkWUZWM21WL0dLeUcrZWtad2pVeUNNWS9LdVgwYW5aYXdwUDh6SzV5c2pjZmJJUklPUnhxUUVOWVc3dUNvZkNKQ0lYbVRBRVZnZ2Eyc0pGaEZYUHR0dTZFSkNaNU9BVnd2OHdoZTBBdy91RXRXZUYvRG9MdXZ0a0k5QWxaRXRzQWF5SXJMUDRNZGxtUVhlZmJBUU9sUCtwZzMvMVNQQTRMems3ZTdKMUswZ1A2eUxoSUkzSkpmSko4aHcvWmExNmZpZ1F1dUFrSXhBdWl3U05xRC9pM1VVZStjc2ZmZWVIVlhrMG4rUkdYbnJaNFk4MDh2L1VtN2Q3M2xkZzVST3VUMXg2ZEtZR2dHV2k3RE8vQndmcU4zMjRjdjdrbzZscHBHdElTWFdiSFNUVGlFQmZjWnVuc1kydVRYaWM0SWFEWWVvUnFKRHdGV0JUMzliTDIwQlkyZ3dPalZ4ZURDNUJ5MkZwRTg3N3VXdktFY0NselNsdm9tc2VMbTI2QS9lWG9CK0FQeVdjSXJnRURiNmNUV3k1MVpITG9QZ3ljYWU5TG9HZXdaL2F1UVROdk9STmhQZjV3ZC9rM0RYbENPQzdaSHBUM2tiWFBBL08rOGxuUnh3bTA0Z0F1TTF1RVd3YUZTdTNDZHhtdHdnbVF6S05NWENiM1ZzbnBsR3hjcHZLYmhGTUJtUTZZMkNCQ2Y5L25NNDJ1bGJoYnZPcGcySGFFWURkWnY1UG1tbHY3T1Z0SCt3MnV5UDMwNjkrY0p2ZFNiRHBWM01kMUx3OS9jMjg3QzFzZ3Bvdk93YVhvUDBOOVg5eWw2RE5sN0NKRlNLK2dlSVNBbkFwbWx5QU1WdDRwZCtsYVBNbGJDUzhYY1lkK0x0SmV2OXFMNjZpd3ZQamNuUG13WjlleDNHdGMvV09pSGJsQUdNVVBDT2tOQ2JQRFE2TjZTeXh1c05DdzcvRGE1VEhjYTJ6RnZuNm91eGdqSUpuR29XMGhYZnFtY3A5Kyt6RWxEeVV0QTZvZVgwb25JYkpaRG5hbGM4TXhpaDRwbW56UXRKUnJFSUZYaEl4b3VzQTFMdzFJdDdaMlRhaVh4T2FHWXhSOEV6VHdyTDhJa1ZEMGZyNXlCN25HcWg1MzFCbCtxUTN2LzhhdWZWdDI3VGdVcTRSNGtxY1NCbkJ5TXp6Ty85ejcwZWZKTCtiUlFLblREYXV2L0NXVzM3cDJnWjlnMHVOYk55Rzhlc2I3SDNHUHZreTJaT0tHU0tyb3h0WHE2RG1RRFdHaXUyVFZ1bTNqTWo1dmwrbXRtbGZWS2RzeHgxbk1ZTHh3VDh5WFhzQzYvUThhZUU1QUNodWFRRTNjdG5sSDdaaUVid0w5YmNzVG1LMWhIZG9Da1dIRUZTRXljcnhkNURQclIvNWFKVU1qb0RIVXE2SllDbis3d0VHTVBDc3VlRTY1YzFKenpNb2l6YXErdVphemhaQzk3N3VMVDdKMmR0ZjYzOGg5NStEK1BuYlgzc1BKMXdqVC9CSVZHaDJWQWZtRVovZ1ZlbFJkZHVrL3lld2VTWitOTFQ0ZFgva09zajExdDUrL0lGaUF4aUZ0MXp6b1NhRDYvNFZ4QVExcCtjWnRIdnQzZy9DUW1IOCtScmN6UDNwQ1FjS2o3NC9kc2pqRUhvNGJoNWlsQVgyUG5PV01LdzdIaXJJUDFMOExuRDVWQ0RTWGZBZUUzalJtTkRvdExJV0svSEdTZ1FZZlJDQ1cyNXZmaVZFcjRaVlorUkp5OE1EelRtRkxJVUFMajdjRU9MUWZ2bGR0L0FkRWF2M0dEZUg4TWdKY29SQjdJZTUxenB4K3VLdmlXcy81dlZ6alJCWGtpd1JNeGpxK1lpbTZDbG01RWx4QWpXTFNnekJDd1B3V1FISlcwSkE5c0pjREt3a2pBY0I4WXhTVE9LUkk0SXpEMzhFc2pGYWcwSHRLYnpvSExsSGZXc2d6N1FKSFNTOUNjVU1ob28xMkVaY09SbDVVbkc3U2M0SUVJaldsb2VpYkV0Tjdkb1pLeXNqR3JVN0lGRDh2Q05KYTR5MGxBR2hQTWkxVEY1VTNpeXAxMmtHb3d0TmtXaWJITnFzUENtLzQ2Ulg4QUNCWkVkcm9uaHR5MW1zYWpXMlM4MjBpWUNBZWRjNkh3SWpUdXE2SGVCcFlWWkdpYmVjWE5nSWhvbzF2R3hqbDlXUmxTY3RYMHY2OTFGTjZlaDlSZTN3SHZvWXg1c0ppZmZqWExhcnlFa0t0MEFsNjFKSzJraWhRc2d6cEVJNE0yMUtLYWtpZGY0UVJwVXpncUZpN1Mxd3lMTHlwQUpVazZ6VWF2akpIMW9BVUpVTm5vWGtya3RMemlZWWUxR0lKS1NYUVNWYkNUVHgyWGVxUGRmRExld2NQQnZKNDVzUkRCVnJjTjdEUVNZclQ3L3B4VmkzR1VpQVFCNFN5NnJCWTlITktNcUxTditncWJsL1FVQWJoeTY2SG5TOGQ1UnNhT1dSa21RZnRSbmZUR0JvV0h1TFlYL0p5cE5LRGU1UnZQbUMvdE9PMkVLSW40cHgrRjVmMk9Pa2RDMVNUSm9mdEJJMkNmNUtuYVVFWm41MXcxZGltM25jNWdVTFk5TUVob1kxT0RGTTVLdzhhWG1ZaEs0eVRzWTd6bEs3UWc1Mi9YVWhEbys3dFQvY3p2R0VpRlZLWVR3N0V2WjVLY2N5Z2pQekMxVGF1bjJyMUtMNGRlRk5QVkZOTVlDaFlnMithdmkzN2F3OGFiWGdIdDFRQlpEaXF2K0VpMkI3SXNXaS9YOU8rM0lIRWJsa0QrUHlUUWhHRmpZUEE0T2VXckJrYTFlcUJUSGVsQkV5a1hpdy9pSTlMVWlrWXUxNWk2RnprcFVucmJ5Yk5LOEJRVGh3WUJGOC8wT1BscVcvc3dtanZrQmJzaWNWU2lVRUVSdko0MHVnMTdMTHBqOUh6K1E1WFZaTldoeEJHUXhnZEtFcHNuaExqN0Y0VnA2MC9IR1MyOXhYUUN5cG90VDFYc2xFVSs4TDlnKytXalE2anRqRWJmcEZsNlE1T0R6cFkreXNyZnRnWUQ5UHdtZlFrTXVTREdBQTFrckpPZGF5ekR4cGRZbHVjMHZ4bnpSUmFqWWpGSzFzSmMrRXgrQlI3eUJRbmljUEJrOTFWUTlyV0RDb1hxMDVLajVuMWUwTVlBRFdUSzBCN3ptMkE1S1pKMldVNkRhWGRiZFpGb1dRWGxSNzFYVHdScmZWdE54eHdDYlhYRkF4N204dDVIQ2JTMVpMN0FZd0FHdTJPRi9zK2NBc3NIaG1uajRiOE5Ua3RRNFZkYzJWRTBUeGFjSHlWc3RFeDZ1UzBSNU5seWFuQVdvK1RWTkFwa1hyMXVCU0NzdFBNcjFGckc4bmp3YUdpUFVDUFVJNTkwUlFYMWFldERoNGF2RkhNcldsQXhYVUpYVTZpY09oTGJ2Z2NhVFdlU0JRamdIVzYwRHhMYjJ5S3psOHRKYWR0YUtCSWZxcUphYmZRTFNzUEdseDZNdnhUd0lhS0xzQ0NyZ1lzUzdFd2ZMbVkvaVZ3Y1oxZWxCc0gwaFc0UnpaTGJkYzN4RGM2b09FMmtUR2xtRmNsa3p3Q1dNNTRXQndvbFBNQ2xMcnVmRXBaWU8xVXZ6MDNlVFc5MG5sTkRCRVgvVjRVNkwxc3ZMOHhyV3pUL21lMm83QVR4Y0cvYWR0Z1FLUGF1d0pjZkFMZmg1R2taaGUrNUNHYXpwNENZRFZFOGFPa0pOOXdGOGQyYlduVnlpeDI0Wk9pNUEzd3p1dmtHb1hOS3lUemtOdnVrN0lIU0lERFF6UlYyMXNpYVNlbDQxbjhaMWtVQ1h2OExyU3Myb1FwZ1F3aUJYaStZYWVtTkFYTkplbzVoSmhscVBJSWxjWTUxWlpvbFRzc0QybWFXditLQlVia1JqR1h2SEI4TE5hNUU5T3ZNTGZTVStJQm9hQWRWRlpMOHpJczBsK2N1aDkvL3prV0JMSklFdy95VzF1Q2VQd3dzWkdCVkVmYkNCSU9OWGdKYmlDczhZblI4UW9kUmhYUjB5anJpV2pEcFJXeGtmTGtwRmtNUGFxZVErUkYvdEpUZEhlMWNBQXJCbFdmTXVDc3NyRzg3dDBGNzJ4WGhORk1nblRVa3p4T2hlRkN0Q1FVZkxIMEdEL3VRRGNmMVhxMk12NWxpVlY5REJlQWozbFdPdUU5dVhiM3RKbFdoQ25LWnBkRHY1YXRDSjJTQTBNa0lWTkZSMWhwa01XbVhqQ3lhZDFMRHo3ZUZWY0p6UUpVMWJHdENZWEJUbDRYa1V4bmhFM0Jsd2pGSnZTZWpEQ0JxR2gzZnBRSFhzR01qQ3RRUEdURE9WaWlzeUltUHAweStIV1NIbVhGOVRBS0lkdWM3R3FuTlRJeExNZkFJUERLaDlHak1JQWhYb3hqNTBLckxvanVKTVFPUG5Ramh1OFZSZ0NBKzVRVHNIWWQzNGNkZjFJSjFaVG1sQWRld2JVdk9RNElwQ2preGdyMEhjOStzeFp1VTk4SmpRd1FKWlRuMk9oS2RpMWZrb1dubUJkM2s0RnJJclBxa2tZTnIrQ0JPRkZSUWxhQ1A3TWJoQU1ibVVrOUpYWjFMbzFHTjg5bVJwaVJYeWlJaTZGdDFiV2c5M3VQR3VkNk1Oazd5UUdjU0NwSXp3NmxLSWNEQmhnNzYzek1pb1lpUFZ6NzcvLy90ZTlCUUJSM09Zc1BPc2gyRTNXZjdCeWt6QUl3MXRmemEvWFFGeVExTGV6OXJua0dNSjlQWCtRZ21aSXBKQUhIV3dmYWFUTDFKV1FCMTQ3RXFVcGduM0VzSXBsSWpXa29RRm5NclFOcE5aSmZkV2RtR2VUZFY4YTNsUXdFT3Z3MnBTcnk4S1RyMlBYQlNDTndxQ0x0QzNVcUxuTllITDFoSHdJb2lmcUQ0UndvUDFFenNJalZudEtFa1EvaENXTTEzbFBwNVpUY0lGUXNQWGx6T1JZTjFkcE0vK0RjR0U2eUo5am8xcEw2dVVxR053ZEJhRzJaTjRaZU1LVXlRNUxRQ3QzR1Qrak1DV29rUkhnWFhPYm9RdUszUUJwanFFTVRNclFDdjN2K2xKM1J1SzhsejhVckdmbUFzK1g3Q2xrNXNRTHR0VHhZWlpOLzhmc3NhYkVDaGdNNitJWC9reGJETW5BRTVxMkZ3Z0Z3VkJKUm1HQVFOcXlaNktFallJK2N4aEdhQUNmZUpqd1lQQU9lWWNVK2pnZVptVUwrSlZ0WlNzTHBab2c2bzNNcGMwRmErb2tBcUJSakpZMmZrc3Nvb0FoWUYxVHJmOE1QQ3VzVnM5ckNjK3FVUmdnNEtZNGlGaFhEVk13ckU5RTBUSGNCdXpJdDZycTJJVlpTc3N3S2QrRnc0dGh2cmRsV29QU3U3YkVsblJ0MVg0Q1pOZE5aWlZrd0pwWmcxM0ZiUVpJRlpzc2tTZjAvL0FCTGZNZ3JqUG93cFFWQzZYSlJhR0NtOVRzVHpKbjJzQ0RCWVkrUk9JZnFBeWpoZ2xWVTFvRFN2ZE1HVG5TTkpXQWpJTjNHeGdxWUpTWkl3cHJQb3JicktzNWtTY1FoSnNONHJOcUxBZ29uSW9DQWl5eTJ3eFAwNGxJZ09GaUZZcUpyRGxCaFZ6bGtXR0V1bGhUZGtabEtDM0t2M0wvQjk3MW1iLy81amMvODY1NzVlMmtGRlUwMUNmUDcvWlA2MmtzRkRCQUZJWjFLZFJRVUNnOXp3UE9EZXdYN2syWWhFRURaMGNVVHhDRkprTXBNWitHTzBDbUdZdCtsdEl5dldqYWxENVVsR045bzZxc2xOYUJYWENGUTE1YWtjcWh0b0tTdnYxQXlOTzJGVTR5R0lqMWVrRFJWWVpvTHozUEt1Y0daakxyUC80S0ZUWlFFZ1pkdVQxQk9IU1dtQ2cwMmFobTMvdzFMalJYaFFvRnZ0bURUWkJJSGVGU2NLdEsrNlNlZHlld0M2N0hVN0NSU0RXVnNQV2ZzNTVFNThsZ2lGajNOMlZLWGMxSlBGRlR1d0VUME5GT3lNOVVFSi93WGtoQnU4S2VFUGZQODBweEdvRVJRKzRmakVidXdDdzF4NzBORldWV2lMK0dwb3dGeFM5OEdvVi8zMGxtb1RRMSs2Y0trYWxremVKMndGV2hFaEhyNXBhUWdjSFVQSEVFT1F5WWxDUmQ0UGlIbHlBTUVFaGpzdVkyb3lOdEFBVGNMTUVDRUVTdUROdExyVUpGZk9JUmFySUx0Z1Y3TkN3QkxITU1FTEQ4cWc2NStDZDUvOW9MNjhDQURJYUlkYU1uRVdKM1RNa1RPazA0bklKaUJYNEdZWUJBNnV3b2lxeFZrNlVkcklTWkRHQzVaVXBiTWtSekxvSjVOWU9ha1dmMjVWUDBKMVdWZUlzVnFtYlpmSlhCRUxIK21ncEZhcDVkNFZCTVMzNVdkV0dBZ0xseWZzVjFSZTJlWjFiekEzNnI5RVd3b2Z2TnZoV3dxWUppSDI4cWN6T1dSSjVYN1Zsb2xBYVZlS3V2OGhHUjNXSFp6bEd4bHZpbTVnbWRKcHpMeXZLenFndFRWdnduUUVWU3U0Yzd5R3dLNEhJRkhwWGNLRDliTkFZNGZmWVFUa0ZrSzN0NVFDTWMyeGdYdElWeXNJUVJ3alFXL01kOUtHcVBWWUozR1l5R2dyVkltWjduQVovTFlIUlNsT1lwd29CZ3AySjF1aWlBU1UrazhNTXdNYlN3VVR0cUR0UjRRMDJESVQ1cXUvbkhpZnZOTUpqa1dRVHp6NTZvQXFFdGRLUW1wb2kzbEtVRlZ2Uy9nTzhXaThCZEFRTnlKYXdGU2x5dWxNZDdsaG5KczhtNXdlaWtGeFlMNHZDMXpqaml2VUxVZVFkMkc0OUVDai9jSm8vNmg0WFVUbVRlb1dJbVBsU21YYnNhYnpsaEZrdHN5MmxwWW1CQmFxTlJDZEpPMGpCUmFJK0p1cmdSRURUbGpnOTdPM3U4cU82cjhqemNEa3JKczhZMUIwL2lxY2lMaGdWaGNFamNFeWhRbEUwaERrRkkycGRUL0lGOEM0MGJQUXY2alVZZEhnM0VBdXExby9KVzRxZ1N5UmRROHBPaTJNSjloYWl1emRjL3VCdXJ3ZXM1Q3EwcFdpZmhyT2hudjVFUndkQ3p6c0p3bDhGUXNSWUlJWmlhWjV1UEhEQTZZYlgvZllJc1RjSmdYKzloWm5DaEtGc3NRdTh3OHV6SktianRBeWVmc2F3MldLZ0hKbWpKSFB2TmRhakVZQUtvRWtYRzRZblNwcGFtNGs4Vi9Wa1ZDUEdLNU1RenV2SlVlRUNlRmVUQkk3SER5ZkFjZTQ5SFZheDVEb1pTODRTbmJEZGcwYVVxS205RDNDZ01QaXNCclg5RFVZN0VCQWhyaWtmeHNmZFVnVmg5WlQ3MGswT2xmTDdvQVZTU3g4Y0Y3MGNiMFJxS3kvOGcxTUV1eWIyTUVGMCt0d1ZORGd2Smo0UU1ob3ExekR3MXp4WWZwWTc5N2xSRVRacUZxUXNpWXJXd3U2SE5XbFZwSUVLcTROU0k3MVRkamduOEFydWNSNFlScW9GRThoQ1prbXRIS3cvamsyU0ErTU1TcE9FMWVMb0YrM0RqM3FmdFFERldTSHA4bFdPdWRRVnJWb2JlVS9Oczhyb0FJMkN5aW12MFptR0FWcktpZ0VvYklSdXFqd25qb084dzQwUXU3SFA2NGhxT0c5Tm1aUDB0UXgwNUZzRjhPMEx4cU5DZjJoVGtLWlB6ZTd6Q08rVW5VY2pYZ2d1U2ozYkFNU3RJR1RDdGlXQTJGYXhsdHFsNTFybGxXdkdIazJWYzNEUUwwMUJtVjZEU1JzaW0xUFdCMWNPc2dtUEFTNW5LWi9UeWNuUFN4ckNLMDdTRlJIbzA4L2ZFQlAvSTRoWlBBUU5tSDJQNmNpT25rVU13TXA3d2xCcGZQVjRWMTVGeGJCVEJiQ2hZY3c0WVNzMnpGRTZ2TUlKaVBUTS9neCt6TUlEaEUxZ0p1OXJLcklYcGRlVnBncVdSd0V2RHgwSVpVYnRSZmdHckllVWRMU2h0MGtqSG82N0NDM2lMQmtnN2FGOVgxbEZNSlRDTWJmUHNOaGZ3U25nR3o4K1d3WUJhWS9wcmFwNWcxZTlUSVE1b1ArdGZoYWhSR0hTYk55a3QvYTBvYXNkVTlROWY4UHJMZlVxTlRQa000YWZWQ2ZhcDRWMWc3YWtQWTFybTZPQUxXb0gzNnNGMUVuS0J4NmpuUjViVkNTZ2swUUljQWNocWtaY3lBdVg5alJJWUd0YXNVSEJQeXhQNnhRMi9LRUtFMWt0N0QzNk13dUFTRTZYMUM4Qzd5SWc2RWFQakJONVRlQlhmQkYzaFcwRVVsNU5rdlI3bzVjT2lXUUsrVG82eWxPUmxhaVQwZURDeDlzaUJPR2QyMkVPOElrK3N2THdlYW9pbzFjT09YWkFHYVp3b3IvS3lLdFk4aDRaUzh5d0hnMFAvOFJvT29VWGZ4VEVKVTJ5Q2xqYUYrdEN6Q0lWbTZVdEM4MzNqR29oTy9jejdOaUJJeU1ZR1gxTm9pd0F3RGpudUNJN3c2R1hpQk05cjZHSjYzdWZKemhWUkhXMkdBRHdWdHV4Ym92NFd3Zzl3M2FrWUtpSVlQdFl2ajZrZ05jOE9uUjlYeUc0ZG4rWWwvekNNSnN3WDMvdXhNbUpJM3Y2UnY4YmFWOTc3NmovMDQwLzl5QWRPUkhGZ3REbGs4WTVQd2RUY0NtTHNlUUNxU2ppZ3N5TDU3ck5RaFdJb3AyZllCMWZtS0NqMkpSaWI1cGx4QVdrdytRZFpNSlFGTkltM3Z2Z3dGS3QzMEFML0tuc3RBaGdoMXMvKzJLdGxjSGxWYVhuQzZzVUE5ZFIrbkk2MzlEbldoR2t3SGNGOUc4Z1BoUGd1cngxQ0lSRFVMVU82VTU5QVZ6Tk1HRmoxOEs0U1ZKYjV6QllUb3dCdEhkeURzZmsvSllNZWpOdFVma3poanI0NGFtRk96Q1crd01IenZrdCtlUnNHelcrUU03Z0pGd2VqakppeDYwZ2dFWUpwZWVJeStCMWU0Yjd6SHA3QTdLMVdkbjFtcWpENHdhbmdQU0wrSXM0eGkxK3JER1J4aGJHbk00Q1BWRjNmcUp6NkxGdittMGl1WDZ1RXgxRVcrWUtRMElJY3dUcUFFM0xQekdjZTlFek8zdnE2dThIRjNRY3VDenNoSys3MExOakx2aXlaSzk1WENMbnRHblRIbzVDckgrQmdjS3dyNVB4UXBtS3h0RHhoSUFLSG4wNUgzeVdEVUFjUndyQnFvdTk5Y1NhS0pzT2NCZC9taTZkSmxYc0ErdmxGcWhKRzR2bFhBUis4bmluM1lIUVgyYzdRakt3N0k1OGdjVTJaU0w3NDRjcmdxVzlRUzZRREl3UFArVmRVbnYwNXY5WWZsRjhXTnN3c2pDcWNIcCt4QjdvcnUrRTZyN1FwTlZETmFkcENKdm92ditaSjVMYTNmbGJMT2c0bHJ0czNFMHlRbnNaSlMwZ0p4aWg0YWpMRkpDelpkL09tWW12R2NMWEx3dEYyMDQ0MEcxVXpIS29rVXplQldjdkdvVWdKeGloNEpqUkR5b2FsZmlrZUU2bEtDeEV4aExaWkZWRHpsaTF4RnJwVzJJdXFZVVhGVjU3dGdybjJpc3FManNDMGVuLzFKZnNxNTY3TkVKTVNqRkh3Vk9XT2piZVp6eEZMQlprRmV5c21pUlhOeDgya0lidG9Tc1ZOdGtNYytDZVkvZkJ6YStjbmhmS0w3cTJDa1Y5NzNyc2E2bllybklOa003ckNUb2ltQldNVVBBVnhrb01kMjFYbHVSVFRXM0sxUUlFcmhNTWVJT1NLajVtYVo3bjFXRDVjSmp2SEw4YS9JdXo5QTZ3OExJWlBQQ3RybzhLMFlJeUNKNVBYNmo2bmJGNUVGdW95ekNJcFVtYmdBcGIxakpHU055WHZzcms1Zkt5OXRVZEJzWS9pQ2k5OFRlKzJRMXhIMUxaQ2E4bWRMelVZbytDWkJwT2k3UXBGSzdueGFlcjFENGtQZXg1UUJHQWZYMXJqOVN3OGdZZlRiL2hxSHR5TzlQeEJaNlV0ZEpnYWpGSHdaUEphM1MwbEx0cWI1RmJWMG05RFNPY2VMTXZaazgwSHF5OTE5dTRsT0phMTR3Vm5PV0RqWkJ0WXpSTnRKbDdTSDNDbHp2UmdqSUtuSWxSOGROYkdmOER2WGo4Unp5ZDFiZ25HN0NHc2pzVFYyL1JYN0ZlRUh2cnYyMTdnOGdZTEhLYlBQVmJGYlRzVC93eGdqSUtuU2JTb3REVTdyRHRETjRvN29PWmhkeDJsa1V2NE9LK1dCL3RpK2pIZDBpcFIyM09CemQ4Q1NUOXBnU1FER0tQZ0tZaWNIS3haN1JLVnd4T095Unp0S0k1QnpadDJwSm1wdmtyTy9xWXkySlhLMTZqZFY2Zjl0aFI2MUp4b3pxQjZuZ3VoREdDTWdxY2tVMUprMXRCUXJjeUtmRVJHeTgrUTBBSTFiMlVvbDZySTE2NE5udHlUUzZERERGZUw3cmNkbUo3Y3Fuak9TeTZOc1V4Z2pJS25MbHAwU3NRbjVPVUNYUk1hTWtuYVdBUFVmSlMyVUg3NlltQ1hsZW5Kek9BbTgrM0VleFdad0JnRlQxbnFoTml4OWo0L3ZVQWovNDZoeXJRQ2FqNVVFMGNmWHczc2FIckt4RGZHLzFhdGRaV2I1bW9XeGpPQk1RcWVKdUVpMHhhVEY4TG1SakM4Z3BhdHJJSkl1Yk5sTE5PSmQ0MDZVbk5vQlc1b25KcHhsa2hHTUViQlV4TThMcUdWNUVCNHpkeW5QTFQ2NGZ5RjRPaG8yU05MbUtFT1pPQVRvVHU1b285VVMzRmVaa1l3UnNFekZVcExaQytlZmpXdTFmRkZJM1B4cENtc0tkLzBLM0NHcnRBaHJBVDI5c01HZTc4VnZYQ1RHWXhSOEV3Rlh6TUI3M3E4NVptcUxrWU1CN1VTVjVzWTdURHZCOVFnS05HdVBVdjJDOVZ0bmY4aWRiZjBERGlUa2hXTVVmQTBDUmladGhwdldSYUZNN0tSUE5KbTREbncwN1NGaGtBZkxCUFVxZXN3VDE3YS9nMFQxMk50UnlPZ3lnSEdLSGlhWkk5TSs4ZFlrN2Y0aWNpQzJUTm1RTTA3Mll0bkxua1hiRUxDdGZCY3l1RkwxZDg4b1NINXQvQjZPUjdHY29BeENwNmhYR01hNklLYWQ4ZFVOaWZXMEJEb2c1cDdRK1BtR0kwcEFrMVE4NWlLNXNRYUhnTHQyRC80RDY4ZXgrbENFYWpHL3NIL1FrVnpsUThQQVJpenRYTWJ3K1B1T0kwSEF2aXFBbGhPZHRkMEk0RC93OStjN2lhNjF1SFpzcHR3cU1BQmZkRUk0RnJuMFVVTDRlb2ZOUUlsVUxOeGxYSFVGVHYrTnhPQmpuT2JieWJjRjFYWGdYT2JMd3I2bTFsdmJlUm44VzltYTF4ZEVRaVVVKzAyejcrL1NnL2lQdWptOHdoQXh6TVpMTEIxYThuK3JRTHZXU0h3NTRrMXQ5dGhEZG80RU9LQnZ6MWJRZUMxUGZCaWtlODF6cnhPM0lsTFczYU83cVloZ0FmK2VwYTFGY3YwcFZ6ejFhZFhvay9pV1RKelpEY1RBVHp3WjF2ZkEreVV5YmVkMldhTDJaalF3WXNjYlk5K0Z5cnMzQ2xzZDdqZGpqRlJvSjBZc0FpbUg0STNGNTNsazNndGhkbG1adVpTYnlvQ2RmdEQyaTMrdFlINkNQN2pjMU9iZmRrcWExcTd6UVhoOUVISjdYWk1Wa2RwV3gvU1hoSU83Yys2M1k3SlVuT1ZSUDk3Ulc3SmpIRDY0QW9mdjJVaUZ4dExCUEFOZjViTGxoMVJ6Vm4vdmpTV0lFeS9VUENHUDl2MXJMNDRhTHREZ2hQVk4rQ0lrSzAvSlg0dWRjYTV6Uk9sWmxnZCtabWx3SFg2MlFlZmVuN2JzcEFqR3dzRXV2YkhPb0dVL29keExBUjNRcVJCNE5qK1dDZCt6UE9QRDlNd2Q3VGpnZ0NjSGJFZGYzSExrZ3crYm1tWGowc0RuUnlJQUh6a3hScUlGdXFabkwvQktkb2FzakVoaENlVTdUb2xTNFI3bG5pZDlaSnBIY1U0SVFDYVMrRWFmWldxMlhybmNweGFlcWxsZ2ZlTzNFZ0J3QStyVk5IcktjbzQwb3RIb0c5L1FzZ1h0dkRwQ2lyYUxYVmV2T3JTU0ZCTFlZRlJ2c1d2b2FJUDAxVGlhQzhLZ2Q5L3liNWZkVVhZUTdhVlpSWDB2R2RMN09ndUVBSDRUN1AvZGxDNFM5UHNhaFdIWk9reWZGUVQxa21rVWhmWUVGZDFIQUlsMEdRUENPQlByM2dMTC85NzNaS1dqYThNcXdoN1ZXRlpGeGc3Qk9xZ3lqMlFxcS9zUXM3ZmZWMjlYblpDcFY4TDdoaHJPalZUVU1iODl4alV2QVV5bHUzZnlYcXd5OXRVZDJybVlJeHhDSi9tZmZpVVRBcGJxbkhFMjlNVnpwSHdWQmNhTndSZ1ZRU1hzaDlXeHV3NE1TdmJQTGZqanU5eU1NWTRCRitGZkFlSTE0ai9rb1RZZ0huUlZUNldEVGVSem9YSENZSHlzMENhQmFKOVN6ZFN4a1Z4djdKOUVaL0dpQlROWlVRaThCQjV2VGRmSmMrSUpGQXpGb1R6OThVTWF5b3FQeGUvS1FpMHlIbUZQTisrcXBLd3hiSHNWa2ZzZ2J0WXl1S2ZWODQvbVVLRXVyQmhlV0EvMXFlb3daR09BUUpOYnBTeno0U05nVlJPaENFajBLQzJPWEp0T1R0N3lPQ09EenZ5MlBIZzNiNDQzeWN2SHgreG5DUkRSV0NlN0lCaC9yWi8rYWMvZUk4N1V6QlVaTWVLMlNKOHBIUzFERXVrc0lONU9GYVNPV0dHaU1BU0R0VHpmM0dOdlBBTlErUTZMYXorSDB1cGI2d3BVUWxkQUFBQUFFbEZUa1N1UW1DQyIKfQo="/>
    </extobj>
  </extobjs>
</s:customData>
</file>

<file path=customXml/itemProps3.xml><?xml version="1.0" encoding="utf-8"?>
<ds:datastoreItem xmlns:ds="http://schemas.openxmlformats.org/officeDocument/2006/customXml" ds:itemID="s:customData">
  <ds:schemaRefs>
    <ds:schemaRef ds:uri="http://www.wps.cn/officeDocument/2013/wpsCustomDat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2428</Words>
  <Application>WPS 演示</Application>
  <PresentationFormat>宽屏</PresentationFormat>
  <Paragraphs>385</Paragraphs>
  <Slides>20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41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20</vt:i4>
      </vt:variant>
    </vt:vector>
  </HeadingPairs>
  <TitlesOfParts>
    <vt:vector size="63" baseType="lpstr">
      <vt:lpstr>Arial</vt:lpstr>
      <vt:lpstr>宋体</vt:lpstr>
      <vt:lpstr>Wingdings</vt:lpstr>
      <vt:lpstr>Times</vt:lpstr>
      <vt:lpstr>Franklin Gothic Book</vt:lpstr>
      <vt:lpstr>苹方-简</vt:lpstr>
      <vt:lpstr>YouYuan</vt:lpstr>
      <vt:lpstr>华文宋体</vt:lpstr>
      <vt:lpstr>Wingdings 2</vt:lpstr>
      <vt:lpstr>微软雅黑</vt:lpstr>
      <vt:lpstr>汉仪旗黑</vt:lpstr>
      <vt:lpstr>幼圆</vt:lpstr>
      <vt:lpstr>汉仪书宋二KW</vt:lpstr>
      <vt:lpstr>Times New Roman</vt:lpstr>
      <vt:lpstr>楷体</vt:lpstr>
      <vt:lpstr>汉仪楷体KW</vt:lpstr>
      <vt:lpstr>Times</vt:lpstr>
      <vt:lpstr>华文楷体</vt:lpstr>
      <vt:lpstr>STKaiti</vt:lpstr>
      <vt:lpstr>等线</vt:lpstr>
      <vt:lpstr>Wingdings</vt:lpstr>
      <vt:lpstr>微软雅黑</vt:lpstr>
      <vt:lpstr>Georgia</vt:lpstr>
      <vt:lpstr>方正舒体</vt:lpstr>
      <vt:lpstr>Perpetua</vt:lpstr>
      <vt:lpstr>宋体</vt:lpstr>
      <vt:lpstr>Arial Unicode MS</vt:lpstr>
      <vt:lpstr>汉仪中等线KW</vt:lpstr>
      <vt:lpstr>Calibri</vt:lpstr>
      <vt:lpstr>Helvetica Neue</vt:lpstr>
      <vt:lpstr>PMingLiU</vt:lpstr>
      <vt:lpstr>宋体-繁</vt:lpstr>
      <vt:lpstr>幼圆</vt:lpstr>
      <vt:lpstr>楷体</vt:lpstr>
      <vt:lpstr>等线</vt:lpstr>
      <vt:lpstr>PMingLiU</vt:lpstr>
      <vt:lpstr>Source Code Pro</vt:lpstr>
      <vt:lpstr>Thonburi</vt:lpstr>
      <vt:lpstr>Source Code Pro</vt:lpstr>
      <vt:lpstr>Times New Roman Regular</vt:lpstr>
      <vt:lpstr>Times New Roman Italic</vt:lpstr>
      <vt:lpstr>平衡</vt:lpstr>
      <vt:lpstr>1_平衡</vt:lpstr>
      <vt:lpstr>数字图像处理</vt:lpstr>
      <vt:lpstr>1.x 一级标题</vt:lpstr>
      <vt:lpstr>实验一 边缘检测</vt:lpstr>
      <vt:lpstr>实验一 边缘检测</vt:lpstr>
      <vt:lpstr>实验一 边缘检测</vt:lpstr>
      <vt:lpstr>实验一 边缘检测</vt:lpstr>
      <vt:lpstr>实验一 边缘检测</vt:lpstr>
      <vt:lpstr>实验一 边缘检测</vt:lpstr>
      <vt:lpstr>实验一 边缘检测</vt:lpstr>
      <vt:lpstr>实验一 边缘检测</vt:lpstr>
      <vt:lpstr>实验一 边缘检测</vt:lpstr>
      <vt:lpstr>实验一 边缘检测</vt:lpstr>
      <vt:lpstr>实验一 边缘检测</vt:lpstr>
      <vt:lpstr>实验一 边缘检测</vt:lpstr>
      <vt:lpstr>实验一 边缘检测</vt:lpstr>
      <vt:lpstr>实验一 边缘检测</vt:lpstr>
      <vt:lpstr>实验一 边缘检测</vt:lpstr>
      <vt:lpstr>实验一 边缘检测</vt:lpstr>
      <vt:lpstr>实验一 边缘检测</vt:lpstr>
      <vt:lpstr>实验一 边缘检测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模式识别导论</dc:title>
  <dc:creator>jsxu</dc:creator>
  <cp:lastModifiedBy>Aragaki Ayase</cp:lastModifiedBy>
  <cp:revision>1891</cp:revision>
  <dcterms:created xsi:type="dcterms:W3CDTF">2024-11-19T12:32:35Z</dcterms:created>
  <dcterms:modified xsi:type="dcterms:W3CDTF">2024-11-19T12:32:35Z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97C9DAEFD989131D9081356767F3D942_43</vt:lpwstr>
  </property>
  <property fmtid="{D5CDD505-2E9C-101B-9397-08002B2CF9AE}" pid="3" name="KSOProductBuildVer">
    <vt:lpwstr>2052-6.13.1.8913</vt:lpwstr>
  </property>
</Properties>
</file>